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3"/>
  </p:notesMasterIdLst>
  <p:handoutMasterIdLst>
    <p:handoutMasterId r:id="rId24"/>
  </p:handoutMasterIdLst>
  <p:sldIdLst>
    <p:sldId id="257" r:id="rId2"/>
    <p:sldId id="297" r:id="rId3"/>
    <p:sldId id="258" r:id="rId4"/>
    <p:sldId id="261" r:id="rId5"/>
    <p:sldId id="262" r:id="rId6"/>
    <p:sldId id="294" r:id="rId7"/>
    <p:sldId id="260" r:id="rId8"/>
    <p:sldId id="263" r:id="rId9"/>
    <p:sldId id="264" r:id="rId10"/>
    <p:sldId id="284" r:id="rId11"/>
    <p:sldId id="287" r:id="rId12"/>
    <p:sldId id="295" r:id="rId13"/>
    <p:sldId id="296" r:id="rId14"/>
    <p:sldId id="265" r:id="rId15"/>
    <p:sldId id="289" r:id="rId16"/>
    <p:sldId id="290" r:id="rId17"/>
    <p:sldId id="291" r:id="rId18"/>
    <p:sldId id="292" r:id="rId19"/>
    <p:sldId id="298" r:id="rId20"/>
    <p:sldId id="299" r:id="rId21"/>
    <p:sldId id="282" r:id="rId22"/>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5660"/>
    <a:srgbClr val="FF6600"/>
    <a:srgbClr val="FF9933"/>
    <a:srgbClr val="E3DE00"/>
    <a:srgbClr val="D6A3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2343" autoAdjust="0"/>
  </p:normalViewPr>
  <p:slideViewPr>
    <p:cSldViewPr>
      <p:cViewPr>
        <p:scale>
          <a:sx n="100" d="100"/>
          <a:sy n="100" d="100"/>
        </p:scale>
        <p:origin x="-294" y="-138"/>
      </p:cViewPr>
      <p:guideLst>
        <p:guide orient="horz" pos="2160"/>
        <p:guide pos="45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86" y="1182"/>
      </p:cViewPr>
      <p:guideLst>
        <p:guide orient="horz" pos="3126"/>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WIRTH$\Windesk\MYTEMP\domea-z-ap2_3466\Exportquote_2013(20).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3244575678040244"/>
          <c:y val="5.3400548454595007E-2"/>
          <c:w val="0.66575128703214392"/>
          <c:h val="0.89319890309080996"/>
        </c:manualLayout>
      </c:layout>
      <c:barChart>
        <c:barDir val="bar"/>
        <c:grouping val="clustered"/>
        <c:varyColors val="0"/>
        <c:ser>
          <c:idx val="0"/>
          <c:order val="0"/>
          <c:tx>
            <c:strRef>
              <c:f>Tabelle2!$B$1:$B$2</c:f>
              <c:strCache>
                <c:ptCount val="1"/>
                <c:pt idx="0">
                  <c:v>Export-
quote %</c:v>
                </c:pt>
              </c:strCache>
            </c:strRef>
          </c:tx>
          <c:spPr>
            <a:solidFill>
              <a:srgbClr val="800000"/>
            </a:solidFill>
          </c:spPr>
          <c:invertIfNegative val="0"/>
          <c:dPt>
            <c:idx val="9"/>
            <c:invertIfNegative val="0"/>
            <c:bubble3D val="0"/>
            <c:spPr>
              <a:solidFill>
                <a:srgbClr val="002060"/>
              </a:solidFill>
            </c:spPr>
          </c:dPt>
          <c:dPt>
            <c:idx val="13"/>
            <c:invertIfNegative val="0"/>
            <c:bubble3D val="0"/>
            <c:spPr>
              <a:solidFill>
                <a:srgbClr val="002060"/>
              </a:solidFill>
            </c:spPr>
          </c:dPt>
          <c:dLbls>
            <c:txPr>
              <a:bodyPr/>
              <a:lstStyle/>
              <a:p>
                <a:pPr>
                  <a:defRPr sz="1000" b="1">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0"/>
          </c:dLbls>
          <c:cat>
            <c:strRef>
              <c:f>Tabelle2!$A$3:$A$19</c:f>
              <c:strCache>
                <c:ptCount val="17"/>
                <c:pt idx="0">
                  <c:v>Hamburg</c:v>
                </c:pt>
                <c:pt idx="1">
                  <c:v>Sachsen-Anhalt</c:v>
                </c:pt>
                <c:pt idx="2">
                  <c:v>Brandenburg</c:v>
                </c:pt>
                <c:pt idx="3">
                  <c:v>Mecklenburg-Vorpommern</c:v>
                </c:pt>
                <c:pt idx="4">
                  <c:v>Thüringen</c:v>
                </c:pt>
                <c:pt idx="5">
                  <c:v>Sachsen</c:v>
                </c:pt>
                <c:pt idx="6">
                  <c:v>Schleswig-Holstein</c:v>
                </c:pt>
                <c:pt idx="7">
                  <c:v>Nordrhein-Westfalen</c:v>
                </c:pt>
                <c:pt idx="8">
                  <c:v>Niedersachsen</c:v>
                </c:pt>
                <c:pt idx="9">
                  <c:v>Deutschland</c:v>
                </c:pt>
                <c:pt idx="10">
                  <c:v>Saarland</c:v>
                </c:pt>
                <c:pt idx="11">
                  <c:v>Hessen</c:v>
                </c:pt>
                <c:pt idx="12">
                  <c:v>Bayern</c:v>
                </c:pt>
                <c:pt idx="13">
                  <c:v>Rheinland-Pfalz</c:v>
                </c:pt>
                <c:pt idx="14">
                  <c:v>Baden-Württemberg</c:v>
                </c:pt>
                <c:pt idx="15">
                  <c:v>Berlin</c:v>
                </c:pt>
                <c:pt idx="16">
                  <c:v>Bremen</c:v>
                </c:pt>
              </c:strCache>
            </c:strRef>
          </c:cat>
          <c:val>
            <c:numRef>
              <c:f>Tabelle2!$B$3:$B$19</c:f>
              <c:numCache>
                <c:formatCode>0.0</c:formatCode>
                <c:ptCount val="17"/>
                <c:pt idx="0">
                  <c:v>23.7</c:v>
                </c:pt>
                <c:pt idx="1">
                  <c:v>28.2</c:v>
                </c:pt>
                <c:pt idx="2">
                  <c:v>30.6</c:v>
                </c:pt>
                <c:pt idx="3">
                  <c:v>31.5</c:v>
                </c:pt>
                <c:pt idx="4">
                  <c:v>31.9</c:v>
                </c:pt>
                <c:pt idx="5">
                  <c:v>38.1</c:v>
                </c:pt>
                <c:pt idx="6">
                  <c:v>41.6</c:v>
                </c:pt>
                <c:pt idx="7">
                  <c:v>44.3</c:v>
                </c:pt>
                <c:pt idx="8">
                  <c:v>46</c:v>
                </c:pt>
                <c:pt idx="9">
                  <c:v>47.5</c:v>
                </c:pt>
                <c:pt idx="10">
                  <c:v>47.9</c:v>
                </c:pt>
                <c:pt idx="11">
                  <c:v>52.6</c:v>
                </c:pt>
                <c:pt idx="12">
                  <c:v>54</c:v>
                </c:pt>
                <c:pt idx="13">
                  <c:v>54.1</c:v>
                </c:pt>
                <c:pt idx="14">
                  <c:v>54.6</c:v>
                </c:pt>
                <c:pt idx="15">
                  <c:v>56</c:v>
                </c:pt>
                <c:pt idx="16">
                  <c:v>56.4</c:v>
                </c:pt>
              </c:numCache>
            </c:numRef>
          </c:val>
        </c:ser>
        <c:dLbls>
          <c:showLegendKey val="0"/>
          <c:showVal val="1"/>
          <c:showCatName val="0"/>
          <c:showSerName val="0"/>
          <c:showPercent val="0"/>
          <c:showBubbleSize val="0"/>
        </c:dLbls>
        <c:gapWidth val="75"/>
        <c:axId val="66505344"/>
        <c:axId val="26212608"/>
      </c:barChart>
      <c:catAx>
        <c:axId val="66505344"/>
        <c:scaling>
          <c:orientation val="minMax"/>
        </c:scaling>
        <c:delete val="0"/>
        <c:axPos val="l"/>
        <c:majorTickMark val="none"/>
        <c:minorTickMark val="none"/>
        <c:tickLblPos val="nextTo"/>
        <c:txPr>
          <a:bodyPr/>
          <a:lstStyle/>
          <a:p>
            <a:pPr>
              <a:defRPr sz="1000" b="1" baseline="0">
                <a:latin typeface="Arial" panose="020B0604020202020204" pitchFamily="34" charset="0"/>
              </a:defRPr>
            </a:pPr>
            <a:endParaRPr lang="de-DE"/>
          </a:p>
        </c:txPr>
        <c:crossAx val="26212608"/>
        <c:crosses val="autoZero"/>
        <c:auto val="1"/>
        <c:lblAlgn val="ctr"/>
        <c:lblOffset val="100"/>
        <c:tickLblSkip val="1"/>
        <c:noMultiLvlLbl val="0"/>
      </c:catAx>
      <c:valAx>
        <c:axId val="26212608"/>
        <c:scaling>
          <c:orientation val="minMax"/>
        </c:scaling>
        <c:delete val="1"/>
        <c:axPos val="b"/>
        <c:title>
          <c:tx>
            <c:rich>
              <a:bodyPr/>
              <a:lstStyle/>
              <a:p>
                <a:pPr algn="r">
                  <a:defRPr sz="200"/>
                </a:pPr>
                <a:r>
                  <a:rPr lang="en-US" sz="400" b="0" i="0" baseline="0">
                    <a:effectLst/>
                  </a:rPr>
                  <a:t>Verarbeitendes Gewerbe sowie Bergbau und Gewinnung von Steinen und Erden </a:t>
                </a:r>
                <a:endParaRPr lang="de-DE" sz="200">
                  <a:effectLst/>
                </a:endParaRPr>
              </a:p>
              <a:p>
                <a:pPr algn="r">
                  <a:defRPr sz="200"/>
                </a:pPr>
                <a:r>
                  <a:rPr lang="en-US" sz="400" b="0" i="0" baseline="0">
                    <a:effectLst/>
                  </a:rPr>
                  <a:t>Betriebe mit 50 und mehr tätigen Personen </a:t>
                </a:r>
                <a:endParaRPr lang="de-DE" sz="200">
                  <a:effectLst/>
                </a:endParaRPr>
              </a:p>
              <a:p>
                <a:pPr algn="r">
                  <a:defRPr sz="200"/>
                </a:pPr>
                <a:r>
                  <a:rPr lang="en-US" sz="400" b="0" i="0" baseline="0">
                    <a:effectLst/>
                  </a:rPr>
                  <a:t>Januar bis Dezember 2013 (Quelle: Destatis, Fachserie 4, Reihe 4.1.1)</a:t>
                </a:r>
                <a:endParaRPr lang="de-DE" sz="200">
                  <a:effectLst/>
                </a:endParaRPr>
              </a:p>
            </c:rich>
          </c:tx>
          <c:layout>
            <c:manualLayout>
              <c:xMode val="edge"/>
              <c:yMode val="edge"/>
              <c:x val="0.60499957780539493"/>
              <c:y val="0.91458898553881918"/>
            </c:manualLayout>
          </c:layout>
          <c:overlay val="0"/>
        </c:title>
        <c:numFmt formatCode="0.0" sourceLinked="1"/>
        <c:majorTickMark val="none"/>
        <c:minorTickMark val="none"/>
        <c:tickLblPos val="nextTo"/>
        <c:crossAx val="66505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71883014580511E-2"/>
          <c:y val="0.15113368714293621"/>
          <c:w val="0.95307593970586146"/>
          <c:h val="0.67506380257178178"/>
        </c:manualLayout>
      </c:layout>
      <c:barChart>
        <c:barDir val="col"/>
        <c:grouping val="clustered"/>
        <c:varyColors val="0"/>
        <c:ser>
          <c:idx val="1"/>
          <c:order val="0"/>
          <c:tx>
            <c:strRef>
              <c:f>'2008-2013'!$B$16</c:f>
              <c:strCache>
                <c:ptCount val="1"/>
                <c:pt idx="0">
                  <c:v>Ausfuhr Mrd. Euro</c:v>
                </c:pt>
              </c:strCache>
            </c:strRef>
          </c:tx>
          <c:spPr>
            <a:solidFill>
              <a:schemeClr val="tx2"/>
            </a:solidFill>
            <a:ln w="38095">
              <a:noFill/>
              <a:prstDash val="solid"/>
            </a:ln>
            <a:scene3d>
              <a:camera prst="orthographicFront"/>
              <a:lightRig rig="threePt" dir="t"/>
            </a:scene3d>
            <a:sp3d>
              <a:bevelT/>
              <a:bevelB/>
            </a:sp3d>
          </c:spPr>
          <c:invertIfNegative val="0"/>
          <c:dLbls>
            <c:spPr>
              <a:noFill/>
              <a:ln w="3175">
                <a:noFill/>
                <a:prstDash val="solid"/>
              </a:ln>
              <a:effectLst>
                <a:outerShdw blurRad="50800" dist="38100" dir="2700000" algn="tl" rotWithShape="0">
                  <a:prstClr val="black">
                    <a:alpha val="40000"/>
                  </a:prstClr>
                </a:outerShdw>
              </a:effectLst>
              <a:scene3d>
                <a:camera prst="orthographicFront"/>
                <a:lightRig rig="threePt" dir="t"/>
              </a:scene3d>
              <a:sp3d>
                <a:bevelT/>
                <a:bevelB/>
              </a:sp3d>
            </c:spPr>
            <c:txPr>
              <a:bodyPr/>
              <a:lstStyle/>
              <a:p>
                <a:pPr>
                  <a:defRPr sz="8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numRef>
              <c:f>'2008-2013'!$A$23:$A$28</c:f>
              <c:numCache>
                <c:formatCode>General</c:formatCode>
                <c:ptCount val="6"/>
                <c:pt idx="0">
                  <c:v>2008</c:v>
                </c:pt>
                <c:pt idx="1">
                  <c:v>2009</c:v>
                </c:pt>
                <c:pt idx="2">
                  <c:v>2010</c:v>
                </c:pt>
                <c:pt idx="3">
                  <c:v>2011</c:v>
                </c:pt>
                <c:pt idx="4">
                  <c:v>2012</c:v>
                </c:pt>
                <c:pt idx="5">
                  <c:v>2013</c:v>
                </c:pt>
              </c:numCache>
            </c:numRef>
          </c:cat>
          <c:val>
            <c:numRef>
              <c:f>'2008-2013'!$B$23:$B$28</c:f>
              <c:numCache>
                <c:formatCode>#,##0.0</c:formatCode>
                <c:ptCount val="6"/>
                <c:pt idx="0">
                  <c:v>45.034204084999999</c:v>
                </c:pt>
                <c:pt idx="1">
                  <c:v>34.918169460999998</c:v>
                </c:pt>
                <c:pt idx="2">
                  <c:v>40.425588193999999</c:v>
                </c:pt>
                <c:pt idx="3">
                  <c:v>44.852454860999998</c:v>
                </c:pt>
                <c:pt idx="4">
                  <c:v>46.516909421999998</c:v>
                </c:pt>
                <c:pt idx="5">
                  <c:v>46.639671102000001</c:v>
                </c:pt>
              </c:numCache>
            </c:numRef>
          </c:val>
        </c:ser>
        <c:ser>
          <c:idx val="2"/>
          <c:order val="1"/>
          <c:tx>
            <c:strRef>
              <c:f>'2008-2013'!$C$16</c:f>
              <c:strCache>
                <c:ptCount val="1"/>
                <c:pt idx="0">
                  <c:v>Einfuhr Mrd. Euro</c:v>
                </c:pt>
              </c:strCache>
            </c:strRef>
          </c:tx>
          <c:spPr>
            <a:solidFill>
              <a:schemeClr val="bg1">
                <a:lumMod val="85000"/>
              </a:schemeClr>
            </a:solidFill>
            <a:ln w="38095">
              <a:noFill/>
              <a:prstDash val="solid"/>
            </a:ln>
            <a:effectLst>
              <a:outerShdw blurRad="50800" dist="38100" dir="2700000" algn="tl" rotWithShape="0">
                <a:prstClr val="black">
                  <a:alpha val="40000"/>
                </a:prstClr>
              </a:outerShdw>
            </a:effectLst>
            <a:scene3d>
              <a:camera prst="orthographicFront"/>
              <a:lightRig rig="threePt" dir="t"/>
            </a:scene3d>
            <a:sp3d>
              <a:bevelT/>
              <a:bevelB/>
            </a:sp3d>
          </c:spPr>
          <c:invertIfNegative val="0"/>
          <c:dLbls>
            <c:spPr>
              <a:noFill/>
              <a:ln w="3175">
                <a:noFill/>
                <a:prstDash val="solid"/>
              </a:ln>
              <a:effectLst>
                <a:outerShdw blurRad="50800" dist="38100" dir="2700000" algn="tl" rotWithShape="0">
                  <a:prstClr val="black">
                    <a:alpha val="40000"/>
                  </a:prstClr>
                </a:outerShdw>
              </a:effectLst>
              <a:scene3d>
                <a:camera prst="orthographicFront"/>
                <a:lightRig rig="threePt" dir="t"/>
              </a:scene3d>
              <a:sp3d>
                <a:bevelT/>
                <a:bevelB/>
              </a:sp3d>
            </c:spPr>
            <c:txPr>
              <a:bodyPr/>
              <a:lstStyle/>
              <a:p>
                <a:pPr>
                  <a:defRPr sz="8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numRef>
              <c:f>'2008-2013'!$A$23:$A$28</c:f>
              <c:numCache>
                <c:formatCode>General</c:formatCode>
                <c:ptCount val="6"/>
                <c:pt idx="0">
                  <c:v>2008</c:v>
                </c:pt>
                <c:pt idx="1">
                  <c:v>2009</c:v>
                </c:pt>
                <c:pt idx="2">
                  <c:v>2010</c:v>
                </c:pt>
                <c:pt idx="3">
                  <c:v>2011</c:v>
                </c:pt>
                <c:pt idx="4">
                  <c:v>2012</c:v>
                </c:pt>
                <c:pt idx="5">
                  <c:v>2013</c:v>
                </c:pt>
              </c:numCache>
            </c:numRef>
          </c:cat>
          <c:val>
            <c:numRef>
              <c:f>'2008-2013'!$C$23:$C$28</c:f>
              <c:numCache>
                <c:formatCode>#,##0.0</c:formatCode>
                <c:ptCount val="6"/>
                <c:pt idx="0">
                  <c:v>26.827133347</c:v>
                </c:pt>
                <c:pt idx="1">
                  <c:v>22.207566759999999</c:v>
                </c:pt>
                <c:pt idx="2">
                  <c:v>27.08609852</c:v>
                </c:pt>
                <c:pt idx="3">
                  <c:v>31.316780895000001</c:v>
                </c:pt>
                <c:pt idx="4">
                  <c:v>31.402792902000002</c:v>
                </c:pt>
                <c:pt idx="5" formatCode="0.0">
                  <c:v>31.418632437999999</c:v>
                </c:pt>
              </c:numCache>
            </c:numRef>
          </c:val>
        </c:ser>
        <c:dLbls>
          <c:showLegendKey val="0"/>
          <c:showVal val="0"/>
          <c:showCatName val="0"/>
          <c:showSerName val="0"/>
          <c:showPercent val="0"/>
          <c:showBubbleSize val="0"/>
        </c:dLbls>
        <c:gapWidth val="150"/>
        <c:axId val="24801664"/>
        <c:axId val="24803200"/>
      </c:barChart>
      <c:catAx>
        <c:axId val="24801664"/>
        <c:scaling>
          <c:orientation val="minMax"/>
        </c:scaling>
        <c:delete val="0"/>
        <c:axPos val="b"/>
        <c:numFmt formatCode="General" sourceLinked="1"/>
        <c:majorTickMark val="out"/>
        <c:minorTickMark val="none"/>
        <c:tickLblPos val="nextTo"/>
        <c:spPr>
          <a:ln w="9524">
            <a:noFill/>
          </a:ln>
        </c:spPr>
        <c:txPr>
          <a:bodyPr rot="0" vert="horz"/>
          <a:lstStyle/>
          <a:p>
            <a:pPr>
              <a:defRPr sz="800" b="1" i="0" u="none" strike="noStrike" baseline="0">
                <a:solidFill>
                  <a:srgbClr val="000000"/>
                </a:solidFill>
                <a:latin typeface="Arial"/>
                <a:ea typeface="Arial"/>
                <a:cs typeface="Arial"/>
              </a:defRPr>
            </a:pPr>
            <a:endParaRPr lang="de-DE"/>
          </a:p>
        </c:txPr>
        <c:crossAx val="24803200"/>
        <c:crosses val="autoZero"/>
        <c:auto val="1"/>
        <c:lblAlgn val="ctr"/>
        <c:lblOffset val="100"/>
        <c:noMultiLvlLbl val="0"/>
      </c:catAx>
      <c:valAx>
        <c:axId val="24803200"/>
        <c:scaling>
          <c:orientation val="minMax"/>
        </c:scaling>
        <c:delete val="1"/>
        <c:axPos val="l"/>
        <c:numFmt formatCode="#,##0.0" sourceLinked="1"/>
        <c:majorTickMark val="out"/>
        <c:minorTickMark val="none"/>
        <c:tickLblPos val="nextTo"/>
        <c:crossAx val="24801664"/>
        <c:crosses val="autoZero"/>
        <c:crossBetween val="between"/>
      </c:valAx>
      <c:spPr>
        <a:noFill/>
        <a:ln w="25397">
          <a:noFill/>
        </a:ln>
      </c:spPr>
    </c:plotArea>
    <c:legend>
      <c:legendPos val="b"/>
      <c:layout>
        <c:manualLayout>
          <c:xMode val="edge"/>
          <c:yMode val="edge"/>
          <c:x val="0.25566370283009776"/>
          <c:y val="0.92191535103338207"/>
          <c:w val="0.45808287179961538"/>
          <c:h val="5.4331500019783929E-2"/>
        </c:manualLayout>
      </c:layout>
      <c:overlay val="0"/>
      <c:spPr>
        <a:noFill/>
        <a:ln w="3175">
          <a:noFill/>
          <a:prstDash val="solid"/>
        </a:ln>
        <a:effectLst>
          <a:outerShdw blurRad="50800" dist="38100" dir="2700000" algn="tl" rotWithShape="0">
            <a:prstClr val="black">
              <a:alpha val="40000"/>
            </a:prstClr>
          </a:outerShdw>
        </a:effectLst>
      </c:spPr>
      <c:txPr>
        <a:bodyPr/>
        <a:lstStyle/>
        <a:p>
          <a:pPr>
            <a:defRPr sz="920" b="1" i="0" u="none" strike="noStrike" baseline="0">
              <a:solidFill>
                <a:srgbClr val="000000"/>
              </a:solidFill>
              <a:latin typeface="Arial"/>
              <a:ea typeface="Arial"/>
              <a:cs typeface="Aria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2">
                <a:lumMod val="75000"/>
              </a:schemeClr>
            </a:solidFill>
            <a:scene3d>
              <a:camera prst="orthographicFront"/>
              <a:lightRig rig="threePt" dir="t"/>
            </a:scene3d>
            <a:sp3d>
              <a:bevelT/>
              <a:bevelB/>
            </a:sp3d>
          </c:spPr>
          <c:invertIfNegative val="0"/>
          <c:dLbls>
            <c:spPr>
              <a:noFill/>
              <a:ln>
                <a:noFill/>
              </a:ln>
              <a:scene3d>
                <a:camera prst="orthographicFront"/>
                <a:lightRig rig="threePt" dir="t"/>
              </a:scene3d>
              <a:sp3d>
                <a:bevelB/>
              </a:sp3d>
            </c:spPr>
            <c:txPr>
              <a:bodyPr anchor="t" anchorCtr="0"/>
              <a:lstStyle/>
              <a:p>
                <a:pPr>
                  <a:defRPr sz="1000" b="1">
                    <a:latin typeface="Arial" panose="020B0604020202020204" pitchFamily="34" charset="0"/>
                    <a:cs typeface="Arial" panose="020B0604020202020204" pitchFamily="34" charset="0"/>
                  </a:defRPr>
                </a:pPr>
                <a:endParaRPr lang="de-DE"/>
              </a:p>
            </c:txPr>
            <c:dLblPos val="outEnd"/>
            <c:showLegendKey val="0"/>
            <c:showVal val="1"/>
            <c:showCatName val="0"/>
            <c:showSerName val="0"/>
            <c:showPercent val="0"/>
            <c:showBubbleSize val="0"/>
            <c:showLeaderLines val="0"/>
          </c:dLbls>
          <c:cat>
            <c:strRef>
              <c:f>'Top 15 Ausfuhrpartner 2013'!$A$2:$A$16</c:f>
              <c:strCache>
                <c:ptCount val="15"/>
                <c:pt idx="0">
                  <c:v>Frankreich</c:v>
                </c:pt>
                <c:pt idx="1">
                  <c:v>USA</c:v>
                </c:pt>
                <c:pt idx="2">
                  <c:v>Vereinigtes Königreich</c:v>
                </c:pt>
                <c:pt idx="3">
                  <c:v>Niederlande</c:v>
                </c:pt>
                <c:pt idx="4">
                  <c:v>Italien</c:v>
                </c:pt>
                <c:pt idx="5">
                  <c:v>Belgien</c:v>
                </c:pt>
                <c:pt idx="6">
                  <c:v>Spanien</c:v>
                </c:pt>
                <c:pt idx="7">
                  <c:v>China</c:v>
                </c:pt>
                <c:pt idx="8">
                  <c:v>Österreich</c:v>
                </c:pt>
                <c:pt idx="9">
                  <c:v>Polen</c:v>
                </c:pt>
                <c:pt idx="10">
                  <c:v>Schweiz</c:v>
                </c:pt>
                <c:pt idx="11">
                  <c:v>Russische Föderation</c:v>
                </c:pt>
                <c:pt idx="12">
                  <c:v>Tschechische Republik</c:v>
                </c:pt>
                <c:pt idx="13">
                  <c:v>Türkei</c:v>
                </c:pt>
                <c:pt idx="14">
                  <c:v>Japan</c:v>
                </c:pt>
              </c:strCache>
            </c:strRef>
          </c:cat>
          <c:val>
            <c:numRef>
              <c:f>'Top 15 Ausfuhrpartner 2013'!$D$2:$D$16</c:f>
              <c:numCache>
                <c:formatCode>0.0%</c:formatCode>
                <c:ptCount val="15"/>
                <c:pt idx="0">
                  <c:v>0.11056252947673284</c:v>
                </c:pt>
                <c:pt idx="1">
                  <c:v>8.8279439406755186E-2</c:v>
                </c:pt>
                <c:pt idx="2">
                  <c:v>6.187080600738324E-2</c:v>
                </c:pt>
                <c:pt idx="3">
                  <c:v>5.8053019908279199E-2</c:v>
                </c:pt>
                <c:pt idx="4">
                  <c:v>5.6402889382450944E-2</c:v>
                </c:pt>
                <c:pt idx="5">
                  <c:v>4.7877129989114475E-2</c:v>
                </c:pt>
                <c:pt idx="6">
                  <c:v>4.412715191535186E-2</c:v>
                </c:pt>
                <c:pt idx="7">
                  <c:v>3.7934664722027396E-2</c:v>
                </c:pt>
                <c:pt idx="8">
                  <c:v>3.7399269329864579E-2</c:v>
                </c:pt>
                <c:pt idx="9">
                  <c:v>3.648080451251378E-2</c:v>
                </c:pt>
                <c:pt idx="10">
                  <c:v>3.0171191042975807E-2</c:v>
                </c:pt>
                <c:pt idx="11">
                  <c:v>2.7009865876733857E-2</c:v>
                </c:pt>
                <c:pt idx="12">
                  <c:v>2.4549377599511014E-2</c:v>
                </c:pt>
                <c:pt idx="13">
                  <c:v>2.1807281911908366E-2</c:v>
                </c:pt>
                <c:pt idx="14">
                  <c:v>2.0873203476734072E-2</c:v>
                </c:pt>
              </c:numCache>
            </c:numRef>
          </c:val>
        </c:ser>
        <c:ser>
          <c:idx val="1"/>
          <c:order val="1"/>
          <c:invertIfNegative val="0"/>
          <c:dLbls>
            <c:showLegendKey val="0"/>
            <c:showVal val="1"/>
            <c:showCatName val="0"/>
            <c:showSerName val="0"/>
            <c:showPercent val="0"/>
            <c:showBubbleSize val="0"/>
            <c:showLeaderLines val="0"/>
          </c:dLbls>
          <c:cat>
            <c:strRef>
              <c:f>'Top 15 Ausfuhrpartner 2013'!$A$2:$A$16</c:f>
              <c:strCache>
                <c:ptCount val="15"/>
                <c:pt idx="0">
                  <c:v>Frankreich</c:v>
                </c:pt>
                <c:pt idx="1">
                  <c:v>USA</c:v>
                </c:pt>
                <c:pt idx="2">
                  <c:v>Vereinigtes Königreich</c:v>
                </c:pt>
                <c:pt idx="3">
                  <c:v>Niederlande</c:v>
                </c:pt>
                <c:pt idx="4">
                  <c:v>Italien</c:v>
                </c:pt>
                <c:pt idx="5">
                  <c:v>Belgien</c:v>
                </c:pt>
                <c:pt idx="6">
                  <c:v>Spanien</c:v>
                </c:pt>
                <c:pt idx="7">
                  <c:v>China</c:v>
                </c:pt>
                <c:pt idx="8">
                  <c:v>Österreich</c:v>
                </c:pt>
                <c:pt idx="9">
                  <c:v>Polen</c:v>
                </c:pt>
                <c:pt idx="10">
                  <c:v>Schweiz</c:v>
                </c:pt>
                <c:pt idx="11">
                  <c:v>Russische Föderation</c:v>
                </c:pt>
                <c:pt idx="12">
                  <c:v>Tschechische Republik</c:v>
                </c:pt>
                <c:pt idx="13">
                  <c:v>Türkei</c:v>
                </c:pt>
                <c:pt idx="14">
                  <c:v>Japan</c:v>
                </c:pt>
              </c:strCache>
            </c:strRef>
          </c:cat>
          <c:val>
            <c:numRef>
              <c:f>'Top 15 Ausfuhrpartner 2013'!$E$2:$E$16</c:f>
              <c:numCache>
                <c:formatCode>General</c:formatCode>
                <c:ptCount val="15"/>
              </c:numCache>
            </c:numRef>
          </c:val>
        </c:ser>
        <c:ser>
          <c:idx val="2"/>
          <c:order val="2"/>
          <c:invertIfNegative val="0"/>
          <c:dLbls>
            <c:showLegendKey val="0"/>
            <c:showVal val="1"/>
            <c:showCatName val="0"/>
            <c:showSerName val="0"/>
            <c:showPercent val="0"/>
            <c:showBubbleSize val="0"/>
            <c:showLeaderLines val="0"/>
          </c:dLbls>
          <c:cat>
            <c:strRef>
              <c:f>'Top 15 Ausfuhrpartner 2013'!$A$2:$A$16</c:f>
              <c:strCache>
                <c:ptCount val="15"/>
                <c:pt idx="0">
                  <c:v>Frankreich</c:v>
                </c:pt>
                <c:pt idx="1">
                  <c:v>USA</c:v>
                </c:pt>
                <c:pt idx="2">
                  <c:v>Vereinigtes Königreich</c:v>
                </c:pt>
                <c:pt idx="3">
                  <c:v>Niederlande</c:v>
                </c:pt>
                <c:pt idx="4">
                  <c:v>Italien</c:v>
                </c:pt>
                <c:pt idx="5">
                  <c:v>Belgien</c:v>
                </c:pt>
                <c:pt idx="6">
                  <c:v>Spanien</c:v>
                </c:pt>
                <c:pt idx="7">
                  <c:v>China</c:v>
                </c:pt>
                <c:pt idx="8">
                  <c:v>Österreich</c:v>
                </c:pt>
                <c:pt idx="9">
                  <c:v>Polen</c:v>
                </c:pt>
                <c:pt idx="10">
                  <c:v>Schweiz</c:v>
                </c:pt>
                <c:pt idx="11">
                  <c:v>Russische Föderation</c:v>
                </c:pt>
                <c:pt idx="12">
                  <c:v>Tschechische Republik</c:v>
                </c:pt>
                <c:pt idx="13">
                  <c:v>Türkei</c:v>
                </c:pt>
                <c:pt idx="14">
                  <c:v>Japan</c:v>
                </c:pt>
              </c:strCache>
            </c:strRef>
          </c:cat>
          <c:val>
            <c:numRef>
              <c:f>'Top 15 Ausfuhrpartner 2013'!$F$2:$F$16</c:f>
              <c:numCache>
                <c:formatCode>General</c:formatCode>
                <c:ptCount val="15"/>
              </c:numCache>
            </c:numRef>
          </c:val>
        </c:ser>
        <c:dLbls>
          <c:showLegendKey val="0"/>
          <c:showVal val="0"/>
          <c:showCatName val="0"/>
          <c:showSerName val="0"/>
          <c:showPercent val="0"/>
          <c:showBubbleSize val="0"/>
        </c:dLbls>
        <c:gapWidth val="0"/>
        <c:overlap val="80"/>
        <c:axId val="25069824"/>
        <c:axId val="27656192"/>
      </c:barChart>
      <c:catAx>
        <c:axId val="25069824"/>
        <c:scaling>
          <c:orientation val="maxMin"/>
        </c:scaling>
        <c:delete val="0"/>
        <c:axPos val="l"/>
        <c:majorTickMark val="out"/>
        <c:minorTickMark val="none"/>
        <c:tickLblPos val="nextTo"/>
        <c:txPr>
          <a:bodyPr/>
          <a:lstStyle/>
          <a:p>
            <a:pPr>
              <a:defRPr b="1">
                <a:latin typeface="Arial" panose="020B0604020202020204" pitchFamily="34" charset="0"/>
                <a:cs typeface="Arial" panose="020B0604020202020204" pitchFamily="34" charset="0"/>
              </a:defRPr>
            </a:pPr>
            <a:endParaRPr lang="de-DE"/>
          </a:p>
        </c:txPr>
        <c:crossAx val="27656192"/>
        <c:crosses val="autoZero"/>
        <c:auto val="1"/>
        <c:lblAlgn val="ctr"/>
        <c:lblOffset val="100"/>
        <c:tickLblSkip val="1"/>
        <c:noMultiLvlLbl val="0"/>
      </c:catAx>
      <c:valAx>
        <c:axId val="27656192"/>
        <c:scaling>
          <c:orientation val="minMax"/>
        </c:scaling>
        <c:delete val="1"/>
        <c:axPos val="t"/>
        <c:numFmt formatCode="0.0%" sourceLinked="1"/>
        <c:majorTickMark val="out"/>
        <c:minorTickMark val="none"/>
        <c:tickLblPos val="nextTo"/>
        <c:crossAx val="25069824"/>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797A03B7-EB8C-4588-BA94-94517A3D1329}">
      <dgm:prSet custT="1"/>
      <dgm:spPr/>
      <dgm:t>
        <a:bodyPr/>
        <a:lstStyle/>
        <a:p>
          <a:pPr rtl="0"/>
          <a:r>
            <a:rPr lang="de-DE" sz="2400" b="1" dirty="0" smtClean="0"/>
            <a:t>Erfolgsfaktor für</a:t>
          </a:r>
          <a:endParaRPr lang="de-DE" sz="2400" b="1"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custT="1"/>
      <dgm:spPr/>
      <dgm:t>
        <a:bodyPr/>
        <a:lstStyle/>
        <a:p>
          <a:pPr rtl="0"/>
          <a:r>
            <a:rPr lang="en-US" sz="2400" dirty="0" err="1" smtClean="0"/>
            <a:t>Nachhaltiges</a:t>
          </a:r>
          <a:r>
            <a:rPr lang="en-US" sz="2400" dirty="0" smtClean="0"/>
            <a:t> </a:t>
          </a:r>
          <a:r>
            <a:rPr lang="en-US" sz="2400" dirty="0" err="1" smtClean="0"/>
            <a:t>Wachstum</a:t>
          </a:r>
          <a:r>
            <a:rPr lang="en-US" sz="2400" dirty="0" smtClean="0"/>
            <a:t> </a:t>
          </a:r>
          <a:endParaRPr lang="de-DE" sz="2400"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8D5DE045-C3D0-4404-B843-DEC8C9B7A412}">
      <dgm:prSet custT="1"/>
      <dgm:spPr/>
      <dgm:t>
        <a:bodyPr/>
        <a:lstStyle/>
        <a:p>
          <a:pPr rtl="0"/>
          <a:r>
            <a:rPr lang="de-DE" sz="2400" dirty="0" smtClean="0"/>
            <a:t>Wohlstand</a:t>
          </a:r>
          <a:endParaRPr lang="de-DE" sz="2400" dirty="0"/>
        </a:p>
      </dgm:t>
    </dgm:pt>
    <dgm:pt modelId="{513844E2-1C94-47F8-BB2E-16FDC15C75F2}" type="parTrans" cxnId="{15D63976-655C-4E1E-A059-8B852CB8DF34}">
      <dgm:prSet/>
      <dgm:spPr/>
      <dgm:t>
        <a:bodyPr/>
        <a:lstStyle/>
        <a:p>
          <a:endParaRPr lang="de-DE"/>
        </a:p>
      </dgm:t>
    </dgm:pt>
    <dgm:pt modelId="{FD35D992-17E0-4C28-B7C0-85A76256C716}" type="sibTrans" cxnId="{15D63976-655C-4E1E-A059-8B852CB8DF34}">
      <dgm:prSet/>
      <dgm:spPr/>
      <dgm:t>
        <a:bodyPr/>
        <a:lstStyle/>
        <a:p>
          <a:endParaRPr lang="de-DE"/>
        </a:p>
      </dgm:t>
    </dgm:pt>
    <dgm:pt modelId="{383C543F-8E4C-4FC5-9A96-48252F170D40}">
      <dgm:prSet custT="1"/>
      <dgm:spPr/>
      <dgm:t>
        <a:bodyPr/>
        <a:lstStyle/>
        <a:p>
          <a:r>
            <a:rPr lang="de-DE" sz="2400" dirty="0" smtClean="0"/>
            <a:t>Beschäftigung</a:t>
          </a:r>
          <a:endParaRPr lang="de-DE" sz="2400" dirty="0"/>
        </a:p>
      </dgm:t>
    </dgm:pt>
    <dgm:pt modelId="{DF530C3F-ABE1-4C29-A1B5-4E56899E4348}" type="parTrans" cxnId="{EB628598-22B3-425B-BB97-74BDE7824527}">
      <dgm:prSet/>
      <dgm:spPr/>
      <dgm:t>
        <a:bodyPr/>
        <a:lstStyle/>
        <a:p>
          <a:endParaRPr lang="de-DE"/>
        </a:p>
      </dgm:t>
    </dgm:pt>
    <dgm:pt modelId="{04771471-7012-4EA5-AD4C-76E1F56EB5E9}" type="sibTrans" cxnId="{EB628598-22B3-425B-BB97-74BDE7824527}">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4"/>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4"/>
      <dgm:spPr/>
    </dgm:pt>
    <dgm:pt modelId="{5EC51597-10E6-4CEC-B659-D5758B27360E}" type="pres">
      <dgm:prSet presAssocID="{F75E32B3-31DC-4BAC-B422-62484C1EFBB2}" presName="dstNode" presStyleLbl="node1" presStyleIdx="0" presStyleCnt="4"/>
      <dgm:spPr/>
    </dgm:pt>
    <dgm:pt modelId="{B980BD93-67FD-41F5-8D0E-4C36AF01F6A9}" type="pres">
      <dgm:prSet presAssocID="{797A03B7-EB8C-4588-BA94-94517A3D1329}" presName="text_1" presStyleLbl="node1" presStyleIdx="0" presStyleCnt="4" custScaleY="74079">
        <dgm:presLayoutVars>
          <dgm:bulletEnabled val="1"/>
        </dgm:presLayoutVars>
      </dgm:prSet>
      <dgm:spPr/>
      <dgm:t>
        <a:bodyPr/>
        <a:lstStyle/>
        <a:p>
          <a:endParaRPr lang="de-DE"/>
        </a:p>
      </dgm:t>
    </dgm:pt>
    <dgm:pt modelId="{29802860-B292-4A7A-8D06-A6B6161BD24A}" type="pres">
      <dgm:prSet presAssocID="{797A03B7-EB8C-4588-BA94-94517A3D1329}" presName="accent_1" presStyleCnt="0"/>
      <dgm:spPr/>
    </dgm:pt>
    <dgm:pt modelId="{B8365CDA-1221-49C0-AA65-CDF5F1B3D074}" type="pres">
      <dgm:prSet presAssocID="{797A03B7-EB8C-4588-BA94-94517A3D1329}" presName="accentRepeatNode" presStyleLbl="solidFgAcc1" presStyleIdx="0" presStyleCnt="4"/>
      <dgm:spPr>
        <a:solidFill>
          <a:schemeClr val="bg1"/>
        </a:solidFill>
      </dgm:spPr>
      <dgm:t>
        <a:bodyPr/>
        <a:lstStyle/>
        <a:p>
          <a:endParaRPr lang="de-DE"/>
        </a:p>
      </dgm:t>
    </dgm:pt>
    <dgm:pt modelId="{0EEFC272-BFDA-49BA-B8DF-0E6DDB525C4C}" type="pres">
      <dgm:prSet presAssocID="{8F2CBC2C-230C-48DD-906B-59C4F76C973A}" presName="text_2" presStyleLbl="node1" presStyleIdx="1" presStyleCnt="4" custScaleY="74079">
        <dgm:presLayoutVars>
          <dgm:bulletEnabled val="1"/>
        </dgm:presLayoutVars>
      </dgm:prSet>
      <dgm:spPr/>
      <dgm:t>
        <a:bodyPr/>
        <a:lstStyle/>
        <a:p>
          <a:endParaRPr lang="de-DE"/>
        </a:p>
      </dgm:t>
    </dgm:pt>
    <dgm:pt modelId="{A944FF81-DF93-4BFF-8C84-44E8792C265B}" type="pres">
      <dgm:prSet presAssocID="{8F2CBC2C-230C-48DD-906B-59C4F76C973A}" presName="accent_2" presStyleCnt="0"/>
      <dgm:spPr/>
    </dgm:pt>
    <dgm:pt modelId="{2A9AFE90-E753-41D5-B4BB-58B022AB3609}" type="pres">
      <dgm:prSet presAssocID="{8F2CBC2C-230C-48DD-906B-59C4F76C973A}" presName="accentRepeatNode" presStyleLbl="solidFgAcc1" presStyleIdx="1" presStyleCnt="4"/>
      <dgm:spPr>
        <a:solidFill>
          <a:schemeClr val="bg1">
            <a:lumMod val="85000"/>
          </a:schemeClr>
        </a:solidFill>
      </dgm:spPr>
    </dgm:pt>
    <dgm:pt modelId="{B053B320-7070-4844-895C-DCE4C054FC65}" type="pres">
      <dgm:prSet presAssocID="{8D5DE045-C3D0-4404-B843-DEC8C9B7A412}" presName="text_3" presStyleLbl="node1" presStyleIdx="2" presStyleCnt="4" custScaleY="74079">
        <dgm:presLayoutVars>
          <dgm:bulletEnabled val="1"/>
        </dgm:presLayoutVars>
      </dgm:prSet>
      <dgm:spPr/>
      <dgm:t>
        <a:bodyPr/>
        <a:lstStyle/>
        <a:p>
          <a:endParaRPr lang="de-DE"/>
        </a:p>
      </dgm:t>
    </dgm:pt>
    <dgm:pt modelId="{81DFA78C-6C05-4CB3-97F3-8637948CE13D}" type="pres">
      <dgm:prSet presAssocID="{8D5DE045-C3D0-4404-B843-DEC8C9B7A412}" presName="accent_3" presStyleCnt="0"/>
      <dgm:spPr/>
    </dgm:pt>
    <dgm:pt modelId="{55394C18-937C-4B75-BD80-D1D194E1A841}" type="pres">
      <dgm:prSet presAssocID="{8D5DE045-C3D0-4404-B843-DEC8C9B7A412}" presName="accentRepeatNode" presStyleLbl="solidFgAcc1" presStyleIdx="2" presStyleCnt="4"/>
      <dgm:spPr>
        <a:solidFill>
          <a:schemeClr val="bg1">
            <a:lumMod val="85000"/>
          </a:schemeClr>
        </a:solidFill>
      </dgm:spPr>
      <dgm:t>
        <a:bodyPr/>
        <a:lstStyle/>
        <a:p>
          <a:endParaRPr lang="de-DE"/>
        </a:p>
      </dgm:t>
    </dgm:pt>
    <dgm:pt modelId="{6DBB5062-EE1E-4E19-87F0-200CE7D67B43}" type="pres">
      <dgm:prSet presAssocID="{383C543F-8E4C-4FC5-9A96-48252F170D40}" presName="text_4" presStyleLbl="node1" presStyleIdx="3" presStyleCnt="4" custScaleY="74079">
        <dgm:presLayoutVars>
          <dgm:bulletEnabled val="1"/>
        </dgm:presLayoutVars>
      </dgm:prSet>
      <dgm:spPr/>
      <dgm:t>
        <a:bodyPr/>
        <a:lstStyle/>
        <a:p>
          <a:endParaRPr lang="de-DE"/>
        </a:p>
      </dgm:t>
    </dgm:pt>
    <dgm:pt modelId="{E0437E09-764C-43D0-9AF8-47D077E222B2}" type="pres">
      <dgm:prSet presAssocID="{383C543F-8E4C-4FC5-9A96-48252F170D40}" presName="accent_4" presStyleCnt="0"/>
      <dgm:spPr/>
    </dgm:pt>
    <dgm:pt modelId="{25B15698-032D-485C-850E-3837CA2E9B3B}" type="pres">
      <dgm:prSet presAssocID="{383C543F-8E4C-4FC5-9A96-48252F170D40}" presName="accentRepeatNode" presStyleLbl="solidFgAcc1" presStyleIdx="3" presStyleCnt="4"/>
      <dgm:spPr>
        <a:solidFill>
          <a:schemeClr val="bg1">
            <a:lumMod val="85000"/>
          </a:schemeClr>
        </a:solidFill>
      </dgm:spPr>
      <dgm:t>
        <a:bodyPr/>
        <a:lstStyle/>
        <a:p>
          <a:endParaRPr lang="de-DE"/>
        </a:p>
      </dgm:t>
    </dgm:pt>
  </dgm:ptLst>
  <dgm:cxnLst>
    <dgm:cxn modelId="{48E8600E-20E7-4BD6-B88E-DF9BE85BE008}" type="presOf" srcId="{797A03B7-EB8C-4588-BA94-94517A3D1329}" destId="{B980BD93-67FD-41F5-8D0E-4C36AF01F6A9}" srcOrd="0" destOrd="0" presId="urn:microsoft.com/office/officeart/2008/layout/VerticalCurvedList"/>
    <dgm:cxn modelId="{15D63976-655C-4E1E-A059-8B852CB8DF34}" srcId="{F75E32B3-31DC-4BAC-B422-62484C1EFBB2}" destId="{8D5DE045-C3D0-4404-B843-DEC8C9B7A412}" srcOrd="2" destOrd="0" parTransId="{513844E2-1C94-47F8-BB2E-16FDC15C75F2}" sibTransId="{FD35D992-17E0-4C28-B7C0-85A76256C716}"/>
    <dgm:cxn modelId="{D0BF9682-CA23-44A3-8E15-1794056BE231}" type="presOf" srcId="{8D5DE045-C3D0-4404-B843-DEC8C9B7A412}" destId="{B053B320-7070-4844-895C-DCE4C054FC65}" srcOrd="0" destOrd="0" presId="urn:microsoft.com/office/officeart/2008/layout/VerticalCurvedList"/>
    <dgm:cxn modelId="{260F3F54-A7F8-453D-8CCD-BE6E6E4407B5}" type="presOf" srcId="{F75E32B3-31DC-4BAC-B422-62484C1EFBB2}" destId="{D2E05590-E8E2-41EF-8E63-59C61E798A3F}" srcOrd="0" destOrd="0" presId="urn:microsoft.com/office/officeart/2008/layout/VerticalCurvedList"/>
    <dgm:cxn modelId="{22F64D42-434E-494F-A4DD-ED2099A469E3}" srcId="{F75E32B3-31DC-4BAC-B422-62484C1EFBB2}" destId="{8F2CBC2C-230C-48DD-906B-59C4F76C973A}" srcOrd="1" destOrd="0" parTransId="{5E273A47-B91B-470D-8C32-F92C387DDA10}" sibTransId="{DAE083A8-2CED-4E04-9D7E-BB3CE6498B75}"/>
    <dgm:cxn modelId="{B2EB3638-D960-49B5-AC3D-717994CB753E}" type="presOf" srcId="{911DC503-307C-4750-B92C-09CC0FDABF25}" destId="{3CF2AC45-95E6-4B33-BDC3-F6BAAD19FCF4}" srcOrd="0" destOrd="0" presId="urn:microsoft.com/office/officeart/2008/layout/VerticalCurvedList"/>
    <dgm:cxn modelId="{EB628598-22B3-425B-BB97-74BDE7824527}" srcId="{F75E32B3-31DC-4BAC-B422-62484C1EFBB2}" destId="{383C543F-8E4C-4FC5-9A96-48252F170D40}" srcOrd="3" destOrd="0" parTransId="{DF530C3F-ABE1-4C29-A1B5-4E56899E4348}" sibTransId="{04771471-7012-4EA5-AD4C-76E1F56EB5E9}"/>
    <dgm:cxn modelId="{89FBA8A4-DFCA-4CD0-833B-C725DAE2BCA2}" srcId="{F75E32B3-31DC-4BAC-B422-62484C1EFBB2}" destId="{797A03B7-EB8C-4588-BA94-94517A3D1329}" srcOrd="0" destOrd="0" parTransId="{02F895A8-E90E-46C8-A4B4-76FA3D6D4C01}" sibTransId="{911DC503-307C-4750-B92C-09CC0FDABF25}"/>
    <dgm:cxn modelId="{7D66057C-957F-42B9-B5A2-6A08A9B44F15}" type="presOf" srcId="{383C543F-8E4C-4FC5-9A96-48252F170D40}" destId="{6DBB5062-EE1E-4E19-87F0-200CE7D67B43}" srcOrd="0" destOrd="0" presId="urn:microsoft.com/office/officeart/2008/layout/VerticalCurvedList"/>
    <dgm:cxn modelId="{99FF8425-C6AB-4602-8016-D9939328FEB5}" type="presOf" srcId="{8F2CBC2C-230C-48DD-906B-59C4F76C973A}" destId="{0EEFC272-BFDA-49BA-B8DF-0E6DDB525C4C}" srcOrd="0" destOrd="0" presId="urn:microsoft.com/office/officeart/2008/layout/VerticalCurvedList"/>
    <dgm:cxn modelId="{049C96E5-C4C7-4008-A549-3173425B1EBF}" type="presParOf" srcId="{D2E05590-E8E2-41EF-8E63-59C61E798A3F}" destId="{AEED5ADB-E6A4-4E88-9762-FD0FBB1FE669}" srcOrd="0" destOrd="0" presId="urn:microsoft.com/office/officeart/2008/layout/VerticalCurvedList"/>
    <dgm:cxn modelId="{17503AD0-9943-4B03-A335-4F59597EC936}" type="presParOf" srcId="{AEED5ADB-E6A4-4E88-9762-FD0FBB1FE669}" destId="{EBB928ED-4E1C-4D47-9539-67B7B6874810}" srcOrd="0" destOrd="0" presId="urn:microsoft.com/office/officeart/2008/layout/VerticalCurvedList"/>
    <dgm:cxn modelId="{FD431D2C-8D32-41AF-82D3-F199CE76881B}" type="presParOf" srcId="{EBB928ED-4E1C-4D47-9539-67B7B6874810}" destId="{C846AC7A-949C-4059-BB00-E4C4D8E27DAA}" srcOrd="0" destOrd="0" presId="urn:microsoft.com/office/officeart/2008/layout/VerticalCurvedList"/>
    <dgm:cxn modelId="{5CB1AABE-BC02-4EB3-A8F1-ECBE91E0D894}" type="presParOf" srcId="{EBB928ED-4E1C-4D47-9539-67B7B6874810}" destId="{3CF2AC45-95E6-4B33-BDC3-F6BAAD19FCF4}" srcOrd="1" destOrd="0" presId="urn:microsoft.com/office/officeart/2008/layout/VerticalCurvedList"/>
    <dgm:cxn modelId="{07A5E901-4A2C-4426-BF73-BC695441848C}" type="presParOf" srcId="{EBB928ED-4E1C-4D47-9539-67B7B6874810}" destId="{9358A3DC-A3D1-441C-B41B-A95B3256E968}" srcOrd="2" destOrd="0" presId="urn:microsoft.com/office/officeart/2008/layout/VerticalCurvedList"/>
    <dgm:cxn modelId="{3102160D-EB1D-4D89-B1B1-8ABB5D114EC7}" type="presParOf" srcId="{EBB928ED-4E1C-4D47-9539-67B7B6874810}" destId="{5EC51597-10E6-4CEC-B659-D5758B27360E}" srcOrd="3" destOrd="0" presId="urn:microsoft.com/office/officeart/2008/layout/VerticalCurvedList"/>
    <dgm:cxn modelId="{736B933D-8C3F-4007-8862-0AB4C5C74EE1}" type="presParOf" srcId="{AEED5ADB-E6A4-4E88-9762-FD0FBB1FE669}" destId="{B980BD93-67FD-41F5-8D0E-4C36AF01F6A9}" srcOrd="1" destOrd="0" presId="urn:microsoft.com/office/officeart/2008/layout/VerticalCurvedList"/>
    <dgm:cxn modelId="{2AA2CBE7-0FA7-45F8-A366-A0F780B86C96}" type="presParOf" srcId="{AEED5ADB-E6A4-4E88-9762-FD0FBB1FE669}" destId="{29802860-B292-4A7A-8D06-A6B6161BD24A}" srcOrd="2" destOrd="0" presId="urn:microsoft.com/office/officeart/2008/layout/VerticalCurvedList"/>
    <dgm:cxn modelId="{FC824B1A-2CD6-4EAA-92EC-1651913CCDF3}" type="presParOf" srcId="{29802860-B292-4A7A-8D06-A6B6161BD24A}" destId="{B8365CDA-1221-49C0-AA65-CDF5F1B3D074}" srcOrd="0" destOrd="0" presId="urn:microsoft.com/office/officeart/2008/layout/VerticalCurvedList"/>
    <dgm:cxn modelId="{5F9A7CA3-4213-4048-94E5-A88B1F19476F}" type="presParOf" srcId="{AEED5ADB-E6A4-4E88-9762-FD0FBB1FE669}" destId="{0EEFC272-BFDA-49BA-B8DF-0E6DDB525C4C}" srcOrd="3" destOrd="0" presId="urn:microsoft.com/office/officeart/2008/layout/VerticalCurvedList"/>
    <dgm:cxn modelId="{AC506D99-29A6-400B-BC18-F901C455DF9A}" type="presParOf" srcId="{AEED5ADB-E6A4-4E88-9762-FD0FBB1FE669}" destId="{A944FF81-DF93-4BFF-8C84-44E8792C265B}" srcOrd="4" destOrd="0" presId="urn:microsoft.com/office/officeart/2008/layout/VerticalCurvedList"/>
    <dgm:cxn modelId="{842E851D-E773-4268-AD9D-2ECEF62AF0F8}" type="presParOf" srcId="{A944FF81-DF93-4BFF-8C84-44E8792C265B}" destId="{2A9AFE90-E753-41D5-B4BB-58B022AB3609}" srcOrd="0" destOrd="0" presId="urn:microsoft.com/office/officeart/2008/layout/VerticalCurvedList"/>
    <dgm:cxn modelId="{E52D2D10-0313-4526-9029-FC6F2ECF40C3}" type="presParOf" srcId="{AEED5ADB-E6A4-4E88-9762-FD0FBB1FE669}" destId="{B053B320-7070-4844-895C-DCE4C054FC65}" srcOrd="5" destOrd="0" presId="urn:microsoft.com/office/officeart/2008/layout/VerticalCurvedList"/>
    <dgm:cxn modelId="{46FACC7A-50E0-4F73-8C59-14858564E644}" type="presParOf" srcId="{AEED5ADB-E6A4-4E88-9762-FD0FBB1FE669}" destId="{81DFA78C-6C05-4CB3-97F3-8637948CE13D}" srcOrd="6" destOrd="0" presId="urn:microsoft.com/office/officeart/2008/layout/VerticalCurvedList"/>
    <dgm:cxn modelId="{31B91CC6-F36F-4985-80C5-7C39D365AB1C}" type="presParOf" srcId="{81DFA78C-6C05-4CB3-97F3-8637948CE13D}" destId="{55394C18-937C-4B75-BD80-D1D194E1A841}" srcOrd="0" destOrd="0" presId="urn:microsoft.com/office/officeart/2008/layout/VerticalCurvedList"/>
    <dgm:cxn modelId="{1B17B6FE-DCA5-4272-8A8B-9986BB55E2C2}" type="presParOf" srcId="{AEED5ADB-E6A4-4E88-9762-FD0FBB1FE669}" destId="{6DBB5062-EE1E-4E19-87F0-200CE7D67B43}" srcOrd="7" destOrd="0" presId="urn:microsoft.com/office/officeart/2008/layout/VerticalCurvedList"/>
    <dgm:cxn modelId="{8EA6FBD3-837A-4BC4-8304-2900B48EB031}" type="presParOf" srcId="{AEED5ADB-E6A4-4E88-9762-FD0FBB1FE669}" destId="{E0437E09-764C-43D0-9AF8-47D077E222B2}" srcOrd="8" destOrd="0" presId="urn:microsoft.com/office/officeart/2008/layout/VerticalCurvedList"/>
    <dgm:cxn modelId="{D33D825F-4C01-475D-812D-BE92FFB6478A}" type="presParOf" srcId="{E0437E09-764C-43D0-9AF8-47D077E222B2}" destId="{25B15698-032D-485C-850E-3837CA2E9B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dgm:spPr/>
      <dgm:t>
        <a:bodyPr/>
        <a:lstStyle/>
        <a:p>
          <a:pPr rtl="0"/>
          <a:r>
            <a:rPr lang="de-DE" dirty="0" err="1" smtClean="0"/>
            <a:t>Full</a:t>
          </a:r>
          <a:r>
            <a:rPr lang="de-DE" dirty="0" smtClean="0"/>
            <a:t>-Service-Charakter</a:t>
          </a:r>
          <a:endParaRPr lang="de-DE" dirty="0"/>
        </a:p>
      </dgm:t>
    </dgm:pt>
    <dgm:pt modelId="{6C9233B8-1AA7-4948-B666-C052C457CD60}" type="parTrans" cxnId="{FE0DFACF-14A5-42DB-A81B-858E032524F6}">
      <dgm:prSet/>
      <dgm:spPr/>
      <dgm:t>
        <a:bodyPr/>
        <a:lstStyle/>
        <a:p>
          <a:endParaRPr lang="de-DE"/>
        </a:p>
      </dgm:t>
    </dgm:pt>
    <dgm:pt modelId="{619361E5-A7E8-463D-9DE6-EF40279509B7}" type="sibTrans" cxnId="{FE0DFACF-14A5-42DB-A81B-858E032524F6}">
      <dgm:prSet/>
      <dgm:spPr/>
      <dgm:t>
        <a:bodyPr/>
        <a:lstStyle/>
        <a:p>
          <a:endParaRPr lang="de-DE"/>
        </a:p>
      </dgm:t>
    </dgm:pt>
    <dgm:pt modelId="{3250D94C-92B0-46BD-94FA-92B9A0D51EE0}">
      <dgm:prSet/>
      <dgm:spPr/>
      <dgm:t>
        <a:bodyPr/>
        <a:lstStyle/>
        <a:p>
          <a:pPr rtl="0"/>
          <a:r>
            <a:rPr lang="de-DE" dirty="0" smtClean="0"/>
            <a:t>Preis-Leistungs-Verhältnis</a:t>
          </a:r>
          <a:endParaRPr lang="de-DE" dirty="0"/>
        </a:p>
      </dgm:t>
    </dgm:pt>
    <dgm:pt modelId="{FFB0B633-83BB-4592-A93B-AF984E27836B}" type="parTrans" cxnId="{FF71EAF3-8897-4167-8813-EDC2636CA6F6}">
      <dgm:prSet/>
      <dgm:spPr/>
      <dgm:t>
        <a:bodyPr/>
        <a:lstStyle/>
        <a:p>
          <a:endParaRPr lang="de-DE"/>
        </a:p>
      </dgm:t>
    </dgm:pt>
    <dgm:pt modelId="{D793C8FD-17BA-44B2-A944-9DB9B947D844}" type="sibTrans" cxnId="{FF71EAF3-8897-4167-8813-EDC2636CA6F6}">
      <dgm:prSet/>
      <dgm:spPr/>
      <dgm:t>
        <a:bodyPr/>
        <a:lstStyle/>
        <a:p>
          <a:endParaRPr lang="de-DE"/>
        </a:p>
      </dgm:t>
    </dgm:pt>
    <dgm:pt modelId="{797A03B7-EB8C-4588-BA94-94517A3D1329}">
      <dgm:prSet/>
      <dgm:spPr/>
      <dgm:t>
        <a:bodyPr/>
        <a:lstStyle/>
        <a:p>
          <a:pPr rtl="0"/>
          <a:r>
            <a:rPr lang="en-US" dirty="0" err="1" smtClean="0"/>
            <a:t>Fördermittel</a:t>
          </a:r>
          <a:endParaRPr lang="de-DE"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3"/>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3"/>
      <dgm:spPr/>
    </dgm:pt>
    <dgm:pt modelId="{5EC51597-10E6-4CEC-B659-D5758B27360E}" type="pres">
      <dgm:prSet presAssocID="{F75E32B3-31DC-4BAC-B422-62484C1EFBB2}" presName="dstNode" presStyleLbl="node1" presStyleIdx="0" presStyleCnt="3"/>
      <dgm:spPr/>
    </dgm:pt>
    <dgm:pt modelId="{29D653F1-9E2E-48DB-9DD3-E5C64903CE81}" type="pres">
      <dgm:prSet presAssocID="{C99F257B-AC8B-4ED3-BF6D-B8EEBB44875E}" presName="text_1" presStyleLbl="node1" presStyleIdx="0" presStyleCnt="3" custScaleY="56981">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3"/>
      <dgm:spPr>
        <a:solidFill>
          <a:schemeClr val="bg1">
            <a:lumMod val="85000"/>
          </a:schemeClr>
        </a:solidFill>
      </dgm:spPr>
    </dgm:pt>
    <dgm:pt modelId="{0EFF71FE-AC61-405C-B61B-65CA9BC81002}" type="pres">
      <dgm:prSet presAssocID="{3250D94C-92B0-46BD-94FA-92B9A0D51EE0}" presName="text_2" presStyleLbl="node1" presStyleIdx="1" presStyleCnt="3" custScaleY="56981">
        <dgm:presLayoutVars>
          <dgm:bulletEnabled val="1"/>
        </dgm:presLayoutVars>
      </dgm:prSet>
      <dgm:spPr/>
      <dgm:t>
        <a:bodyPr/>
        <a:lstStyle/>
        <a:p>
          <a:endParaRPr lang="de-DE"/>
        </a:p>
      </dgm:t>
    </dgm:pt>
    <dgm:pt modelId="{FA2918AD-81D5-4620-9A77-66BA4BD6F08B}" type="pres">
      <dgm:prSet presAssocID="{3250D94C-92B0-46BD-94FA-92B9A0D51EE0}" presName="accent_2" presStyleCnt="0"/>
      <dgm:spPr/>
    </dgm:pt>
    <dgm:pt modelId="{2FC73A15-12EA-43A0-99FE-9EF6A81E65AD}" type="pres">
      <dgm:prSet presAssocID="{3250D94C-92B0-46BD-94FA-92B9A0D51EE0}" presName="accentRepeatNode" presStyleLbl="solidFgAcc1" presStyleIdx="1" presStyleCnt="3"/>
      <dgm:spPr>
        <a:solidFill>
          <a:schemeClr val="bg1">
            <a:lumMod val="85000"/>
          </a:schemeClr>
        </a:solidFill>
      </dgm:spPr>
    </dgm:pt>
    <dgm:pt modelId="{4BA0E64B-BC14-47D4-80DC-9322DF96C740}" type="pres">
      <dgm:prSet presAssocID="{797A03B7-EB8C-4588-BA94-94517A3D1329}" presName="text_3" presStyleLbl="node1" presStyleIdx="2" presStyleCnt="3" custScaleY="56981">
        <dgm:presLayoutVars>
          <dgm:bulletEnabled val="1"/>
        </dgm:presLayoutVars>
      </dgm:prSet>
      <dgm:spPr/>
      <dgm:t>
        <a:bodyPr/>
        <a:lstStyle/>
        <a:p>
          <a:endParaRPr lang="de-DE"/>
        </a:p>
      </dgm:t>
    </dgm:pt>
    <dgm:pt modelId="{E880280D-451F-4524-8096-5342AA4436B7}" type="pres">
      <dgm:prSet presAssocID="{797A03B7-EB8C-4588-BA94-94517A3D1329}" presName="accent_3" presStyleCnt="0"/>
      <dgm:spPr/>
    </dgm:pt>
    <dgm:pt modelId="{B8365CDA-1221-49C0-AA65-CDF5F1B3D074}" type="pres">
      <dgm:prSet presAssocID="{797A03B7-EB8C-4588-BA94-94517A3D1329}" presName="accentRepeatNode" presStyleLbl="solidFgAcc1" presStyleIdx="2" presStyleCnt="3"/>
      <dgm:spPr>
        <a:solidFill>
          <a:schemeClr val="bg1">
            <a:lumMod val="85000"/>
          </a:schemeClr>
        </a:solidFill>
      </dgm:spPr>
    </dgm:pt>
  </dgm:ptLst>
  <dgm:cxnLst>
    <dgm:cxn modelId="{FF71EAF3-8897-4167-8813-EDC2636CA6F6}" srcId="{F75E32B3-31DC-4BAC-B422-62484C1EFBB2}" destId="{3250D94C-92B0-46BD-94FA-92B9A0D51EE0}" srcOrd="1" destOrd="0" parTransId="{FFB0B633-83BB-4592-A93B-AF984E27836B}" sibTransId="{D793C8FD-17BA-44B2-A944-9DB9B947D844}"/>
    <dgm:cxn modelId="{EC64D520-3218-4FB1-8BF1-91FB413509A7}" type="presOf" srcId="{F75E32B3-31DC-4BAC-B422-62484C1EFBB2}" destId="{D2E05590-E8E2-41EF-8E63-59C61E798A3F}" srcOrd="0" destOrd="0" presId="urn:microsoft.com/office/officeart/2008/layout/VerticalCurvedList"/>
    <dgm:cxn modelId="{956394BE-0AC0-4DB9-8718-13381725E2A1}" type="presOf" srcId="{797A03B7-EB8C-4588-BA94-94517A3D1329}" destId="{4BA0E64B-BC14-47D4-80DC-9322DF96C740}" srcOrd="0" destOrd="0" presId="urn:microsoft.com/office/officeart/2008/layout/VerticalCurvedList"/>
    <dgm:cxn modelId="{BB531ADC-1431-4462-A5DA-88934AF7F00A}" type="presOf" srcId="{3250D94C-92B0-46BD-94FA-92B9A0D51EE0}" destId="{0EFF71FE-AC61-405C-B61B-65CA9BC81002}" srcOrd="0" destOrd="0" presId="urn:microsoft.com/office/officeart/2008/layout/VerticalCurvedList"/>
    <dgm:cxn modelId="{FE0DFACF-14A5-42DB-A81B-858E032524F6}" srcId="{F75E32B3-31DC-4BAC-B422-62484C1EFBB2}" destId="{C99F257B-AC8B-4ED3-BF6D-B8EEBB44875E}" srcOrd="0" destOrd="0" parTransId="{6C9233B8-1AA7-4948-B666-C052C457CD60}" sibTransId="{619361E5-A7E8-463D-9DE6-EF40279509B7}"/>
    <dgm:cxn modelId="{0D768AF7-1A8D-4DF6-94FE-0D71579E9956}" type="presOf" srcId="{C99F257B-AC8B-4ED3-BF6D-B8EEBB44875E}" destId="{29D653F1-9E2E-48DB-9DD3-E5C64903CE81}" srcOrd="0" destOrd="0" presId="urn:microsoft.com/office/officeart/2008/layout/VerticalCurvedList"/>
    <dgm:cxn modelId="{89FBA8A4-DFCA-4CD0-833B-C725DAE2BCA2}" srcId="{F75E32B3-31DC-4BAC-B422-62484C1EFBB2}" destId="{797A03B7-EB8C-4588-BA94-94517A3D1329}" srcOrd="2" destOrd="0" parTransId="{02F895A8-E90E-46C8-A4B4-76FA3D6D4C01}" sibTransId="{911DC503-307C-4750-B92C-09CC0FDABF25}"/>
    <dgm:cxn modelId="{2D3758FD-8D5D-471A-8C89-69158EA418D4}" type="presOf" srcId="{619361E5-A7E8-463D-9DE6-EF40279509B7}" destId="{3CF2AC45-95E6-4B33-BDC3-F6BAAD19FCF4}" srcOrd="0" destOrd="0" presId="urn:microsoft.com/office/officeart/2008/layout/VerticalCurvedList"/>
    <dgm:cxn modelId="{18889726-EE4C-404B-98A0-2ECEFE5DD956}" type="presParOf" srcId="{D2E05590-E8E2-41EF-8E63-59C61E798A3F}" destId="{AEED5ADB-E6A4-4E88-9762-FD0FBB1FE669}" srcOrd="0" destOrd="0" presId="urn:microsoft.com/office/officeart/2008/layout/VerticalCurvedList"/>
    <dgm:cxn modelId="{FC0F47FB-1ACF-4D60-A21F-4DC8CBEC6D1D}" type="presParOf" srcId="{AEED5ADB-E6A4-4E88-9762-FD0FBB1FE669}" destId="{EBB928ED-4E1C-4D47-9539-67B7B6874810}" srcOrd="0" destOrd="0" presId="urn:microsoft.com/office/officeart/2008/layout/VerticalCurvedList"/>
    <dgm:cxn modelId="{EA7D4819-F696-4B42-A36A-51B4F38330B7}" type="presParOf" srcId="{EBB928ED-4E1C-4D47-9539-67B7B6874810}" destId="{C846AC7A-949C-4059-BB00-E4C4D8E27DAA}" srcOrd="0" destOrd="0" presId="urn:microsoft.com/office/officeart/2008/layout/VerticalCurvedList"/>
    <dgm:cxn modelId="{6D4F08F5-7B67-45EF-9AA8-4EAC2C5AF3FC}" type="presParOf" srcId="{EBB928ED-4E1C-4D47-9539-67B7B6874810}" destId="{3CF2AC45-95E6-4B33-BDC3-F6BAAD19FCF4}" srcOrd="1" destOrd="0" presId="urn:microsoft.com/office/officeart/2008/layout/VerticalCurvedList"/>
    <dgm:cxn modelId="{56DB2D89-6862-42E2-AA8D-03FB4DE3BD89}" type="presParOf" srcId="{EBB928ED-4E1C-4D47-9539-67B7B6874810}" destId="{9358A3DC-A3D1-441C-B41B-A95B3256E968}" srcOrd="2" destOrd="0" presId="urn:microsoft.com/office/officeart/2008/layout/VerticalCurvedList"/>
    <dgm:cxn modelId="{56DA88ED-E213-4D54-BFB9-369249E74163}" type="presParOf" srcId="{EBB928ED-4E1C-4D47-9539-67B7B6874810}" destId="{5EC51597-10E6-4CEC-B659-D5758B27360E}" srcOrd="3" destOrd="0" presId="urn:microsoft.com/office/officeart/2008/layout/VerticalCurvedList"/>
    <dgm:cxn modelId="{1E582C6E-07E9-4E90-9419-7EA9321BEE3F}" type="presParOf" srcId="{AEED5ADB-E6A4-4E88-9762-FD0FBB1FE669}" destId="{29D653F1-9E2E-48DB-9DD3-E5C64903CE81}" srcOrd="1" destOrd="0" presId="urn:microsoft.com/office/officeart/2008/layout/VerticalCurvedList"/>
    <dgm:cxn modelId="{11E0E0F4-776B-46B8-A325-D5673C929A0F}" type="presParOf" srcId="{AEED5ADB-E6A4-4E88-9762-FD0FBB1FE669}" destId="{8DCCE73D-33D7-4C38-987D-EE8014009BC7}" srcOrd="2" destOrd="0" presId="urn:microsoft.com/office/officeart/2008/layout/VerticalCurvedList"/>
    <dgm:cxn modelId="{BAB563EC-A5FA-4FA7-9711-2A96E8AECDC1}" type="presParOf" srcId="{8DCCE73D-33D7-4C38-987D-EE8014009BC7}" destId="{1DA62CF1-CBFB-4667-82AA-C906FBFC01FA}" srcOrd="0" destOrd="0" presId="urn:microsoft.com/office/officeart/2008/layout/VerticalCurvedList"/>
    <dgm:cxn modelId="{03F848C7-4FE2-4BDE-8A0C-706516312FD3}" type="presParOf" srcId="{AEED5ADB-E6A4-4E88-9762-FD0FBB1FE669}" destId="{0EFF71FE-AC61-405C-B61B-65CA9BC81002}" srcOrd="3" destOrd="0" presId="urn:microsoft.com/office/officeart/2008/layout/VerticalCurvedList"/>
    <dgm:cxn modelId="{C3B64902-E546-4A5E-89FC-D37B8793EAC4}" type="presParOf" srcId="{AEED5ADB-E6A4-4E88-9762-FD0FBB1FE669}" destId="{FA2918AD-81D5-4620-9A77-66BA4BD6F08B}" srcOrd="4" destOrd="0" presId="urn:microsoft.com/office/officeart/2008/layout/VerticalCurvedList"/>
    <dgm:cxn modelId="{3F4D1742-95E2-4AC0-B191-77E121902629}" type="presParOf" srcId="{FA2918AD-81D5-4620-9A77-66BA4BD6F08B}" destId="{2FC73A15-12EA-43A0-99FE-9EF6A81E65AD}" srcOrd="0" destOrd="0" presId="urn:microsoft.com/office/officeart/2008/layout/VerticalCurvedList"/>
    <dgm:cxn modelId="{388C259B-519A-4F48-B598-3DE613884813}" type="presParOf" srcId="{AEED5ADB-E6A4-4E88-9762-FD0FBB1FE669}" destId="{4BA0E64B-BC14-47D4-80DC-9322DF96C740}" srcOrd="5" destOrd="0" presId="urn:microsoft.com/office/officeart/2008/layout/VerticalCurvedList"/>
    <dgm:cxn modelId="{50842CCB-D65B-4379-B2D2-ECF71DF03183}" type="presParOf" srcId="{AEED5ADB-E6A4-4E88-9762-FD0FBB1FE669}" destId="{E880280D-451F-4524-8096-5342AA4436B7}" srcOrd="6" destOrd="0" presId="urn:microsoft.com/office/officeart/2008/layout/VerticalCurvedList"/>
    <dgm:cxn modelId="{0F67993D-3F32-4E71-B66F-36A3B52D0CED}" type="presParOf" srcId="{E880280D-451F-4524-8096-5342AA4436B7}" destId="{B8365CDA-1221-49C0-AA65-CDF5F1B3D0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74C98-1937-4350-9A4B-9A698DFDD08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08553665-9875-45B7-8E1E-0E95827F12D1}">
      <dgm:prSet custT="1"/>
      <dgm:spPr/>
      <dgm:t>
        <a:bodyPr/>
        <a:lstStyle/>
        <a:p>
          <a:pPr rtl="0"/>
          <a:r>
            <a:rPr lang="de-DE" sz="2000" dirty="0" smtClean="0"/>
            <a:t>Unternehmens- und serviceorientiert</a:t>
          </a:r>
          <a:endParaRPr lang="de-DE" sz="2000" dirty="0"/>
        </a:p>
      </dgm:t>
    </dgm:pt>
    <dgm:pt modelId="{A67B2343-63DA-485D-97AB-1A9E9B7FF4F8}" type="parTrans" cxnId="{AB3BE75E-971C-4514-8758-18CE14B3D7D4}">
      <dgm:prSet/>
      <dgm:spPr/>
      <dgm:t>
        <a:bodyPr/>
        <a:lstStyle/>
        <a:p>
          <a:endParaRPr lang="de-DE"/>
        </a:p>
      </dgm:t>
    </dgm:pt>
    <dgm:pt modelId="{ABEDBD88-D458-42D9-953E-584A47602A1A}" type="sibTrans" cxnId="{AB3BE75E-971C-4514-8758-18CE14B3D7D4}">
      <dgm:prSet/>
      <dgm:spPr/>
      <dgm:t>
        <a:bodyPr/>
        <a:lstStyle/>
        <a:p>
          <a:endParaRPr lang="de-DE"/>
        </a:p>
      </dgm:t>
    </dgm:pt>
    <dgm:pt modelId="{38869FCE-49A4-44EE-87C6-21D8A03F5465}">
      <dgm:prSet custT="1"/>
      <dgm:spPr/>
      <dgm:t>
        <a:bodyPr/>
        <a:lstStyle/>
        <a:p>
          <a:pPr rtl="0"/>
          <a:r>
            <a:rPr lang="de-DE" sz="2000" dirty="0" smtClean="0"/>
            <a:t>Regionale und sektorale Schwerpunktbildung</a:t>
          </a:r>
          <a:endParaRPr lang="de-DE" sz="2000" dirty="0"/>
        </a:p>
      </dgm:t>
    </dgm:pt>
    <dgm:pt modelId="{B1426E4C-F337-4FBE-A889-7918038363FE}" type="parTrans" cxnId="{E1954410-94D9-4A99-BCB1-AE7C4B240861}">
      <dgm:prSet/>
      <dgm:spPr/>
      <dgm:t>
        <a:bodyPr/>
        <a:lstStyle/>
        <a:p>
          <a:endParaRPr lang="de-DE"/>
        </a:p>
      </dgm:t>
    </dgm:pt>
    <dgm:pt modelId="{8C24C14E-417A-41DA-8EB0-597FC3290B85}" type="sibTrans" cxnId="{E1954410-94D9-4A99-BCB1-AE7C4B240861}">
      <dgm:prSet/>
      <dgm:spPr/>
      <dgm:t>
        <a:bodyPr/>
        <a:lstStyle/>
        <a:p>
          <a:endParaRPr lang="de-DE"/>
        </a:p>
      </dgm:t>
    </dgm:pt>
    <dgm:pt modelId="{C098503C-A29C-41F7-A08B-BCC902E824D4}">
      <dgm:prSet custT="1"/>
      <dgm:spPr/>
      <dgm:t>
        <a:bodyPr/>
        <a:lstStyle/>
        <a:p>
          <a:pPr rtl="0"/>
          <a:r>
            <a:rPr lang="de-DE" sz="2000" dirty="0" smtClean="0"/>
            <a:t>Innovations- und technologiepolitische Ansätze</a:t>
          </a:r>
          <a:endParaRPr lang="de-DE" sz="2000" dirty="0"/>
        </a:p>
      </dgm:t>
    </dgm:pt>
    <dgm:pt modelId="{607180B2-50FD-4494-A60E-DF9DCDA3BE60}" type="parTrans" cxnId="{D644BE99-C003-495E-9454-14F7AA6FBE81}">
      <dgm:prSet/>
      <dgm:spPr/>
      <dgm:t>
        <a:bodyPr/>
        <a:lstStyle/>
        <a:p>
          <a:endParaRPr lang="de-DE"/>
        </a:p>
      </dgm:t>
    </dgm:pt>
    <dgm:pt modelId="{1547F3EF-D986-44CB-92EF-6808B03ED8AC}" type="sibTrans" cxnId="{D644BE99-C003-495E-9454-14F7AA6FBE81}">
      <dgm:prSet/>
      <dgm:spPr/>
      <dgm:t>
        <a:bodyPr/>
        <a:lstStyle/>
        <a:p>
          <a:endParaRPr lang="de-DE"/>
        </a:p>
      </dgm:t>
    </dgm:pt>
    <dgm:pt modelId="{3159C316-A5E7-4865-AE00-AC80666BD2B8}">
      <dgm:prSet custT="1"/>
      <dgm:spPr/>
      <dgm:t>
        <a:bodyPr/>
        <a:lstStyle/>
        <a:p>
          <a:pPr rtl="0"/>
          <a:r>
            <a:rPr lang="de-DE" sz="2000" dirty="0" smtClean="0"/>
            <a:t>Verzahnung mit Netzwerken und Clustern</a:t>
          </a:r>
          <a:endParaRPr lang="de-DE" sz="2000" dirty="0"/>
        </a:p>
      </dgm:t>
    </dgm:pt>
    <dgm:pt modelId="{7962BF3F-15A7-4070-B250-7933D7909C2C}" type="parTrans" cxnId="{67C29B38-B5D4-4F0F-9008-C014FCCCC97D}">
      <dgm:prSet/>
      <dgm:spPr/>
      <dgm:t>
        <a:bodyPr/>
        <a:lstStyle/>
        <a:p>
          <a:endParaRPr lang="de-DE"/>
        </a:p>
      </dgm:t>
    </dgm:pt>
    <dgm:pt modelId="{451DA5BD-9396-469B-81DC-0433E30B273B}" type="sibTrans" cxnId="{67C29B38-B5D4-4F0F-9008-C014FCCCC97D}">
      <dgm:prSet/>
      <dgm:spPr/>
      <dgm:t>
        <a:bodyPr/>
        <a:lstStyle/>
        <a:p>
          <a:endParaRPr lang="de-DE"/>
        </a:p>
      </dgm:t>
    </dgm:pt>
    <dgm:pt modelId="{723D6931-FF9A-4DF0-9CC2-801713368E43}">
      <dgm:prSet custT="1"/>
      <dgm:spPr/>
      <dgm:t>
        <a:bodyPr/>
        <a:lstStyle/>
        <a:p>
          <a:pPr rtl="0"/>
          <a:r>
            <a:rPr lang="de-DE" sz="2000" dirty="0" smtClean="0"/>
            <a:t>Beitrag zur fairen Entwicklungszusammenarbeit</a:t>
          </a:r>
          <a:endParaRPr lang="de-DE" sz="2000" dirty="0"/>
        </a:p>
      </dgm:t>
    </dgm:pt>
    <dgm:pt modelId="{8961786F-7B85-483F-8100-8E71973C9BBC}" type="parTrans" cxnId="{7C22CCBC-3546-4B34-BDFD-3BB2F2843781}">
      <dgm:prSet/>
      <dgm:spPr/>
      <dgm:t>
        <a:bodyPr/>
        <a:lstStyle/>
        <a:p>
          <a:endParaRPr lang="de-DE"/>
        </a:p>
      </dgm:t>
    </dgm:pt>
    <dgm:pt modelId="{287BF252-52FA-4D14-8D35-D2B332B85EB9}" type="sibTrans" cxnId="{7C22CCBC-3546-4B34-BDFD-3BB2F2843781}">
      <dgm:prSet/>
      <dgm:spPr/>
      <dgm:t>
        <a:bodyPr/>
        <a:lstStyle/>
        <a:p>
          <a:endParaRPr lang="de-DE"/>
        </a:p>
      </dgm:t>
    </dgm:pt>
    <dgm:pt modelId="{6972C8F0-8665-4640-A237-DEA4F3897302}">
      <dgm:prSet custT="1"/>
      <dgm:spPr/>
      <dgm:t>
        <a:bodyPr/>
        <a:lstStyle/>
        <a:p>
          <a:pPr rtl="0"/>
          <a:r>
            <a:rPr lang="de-DE" sz="2000" dirty="0" smtClean="0"/>
            <a:t>Ausrichtung an weltweiten Zukunftsthemen</a:t>
          </a:r>
          <a:endParaRPr lang="de-DE" sz="2000" dirty="0"/>
        </a:p>
      </dgm:t>
    </dgm:pt>
    <dgm:pt modelId="{AC2D4D8D-E1FC-4203-B85F-139C2DEC758F}" type="sibTrans" cxnId="{1A4D73E7-63B4-4AFC-96D8-1D2EC2DA15DA}">
      <dgm:prSet/>
      <dgm:spPr/>
      <dgm:t>
        <a:bodyPr/>
        <a:lstStyle/>
        <a:p>
          <a:endParaRPr lang="de-DE"/>
        </a:p>
      </dgm:t>
    </dgm:pt>
    <dgm:pt modelId="{295A641C-A88E-4795-8576-ACFCF0C42B47}" type="parTrans" cxnId="{1A4D73E7-63B4-4AFC-96D8-1D2EC2DA15DA}">
      <dgm:prSet/>
      <dgm:spPr/>
      <dgm:t>
        <a:bodyPr/>
        <a:lstStyle/>
        <a:p>
          <a:endParaRPr lang="de-DE"/>
        </a:p>
      </dgm:t>
    </dgm:pt>
    <dgm:pt modelId="{5F42944A-82BD-4AF6-9EB9-F63F13F7B4B1}" type="pres">
      <dgm:prSet presAssocID="{1B974C98-1937-4350-9A4B-9A698DFDD083}" presName="Name0" presStyleCnt="0">
        <dgm:presLayoutVars>
          <dgm:chMax val="7"/>
          <dgm:chPref val="7"/>
          <dgm:dir/>
        </dgm:presLayoutVars>
      </dgm:prSet>
      <dgm:spPr/>
      <dgm:t>
        <a:bodyPr/>
        <a:lstStyle/>
        <a:p>
          <a:endParaRPr lang="de-DE"/>
        </a:p>
      </dgm:t>
    </dgm:pt>
    <dgm:pt modelId="{891DF175-D46E-46FD-AFC1-AF7ADFF7F4A3}" type="pres">
      <dgm:prSet presAssocID="{1B974C98-1937-4350-9A4B-9A698DFDD083}" presName="Name1" presStyleCnt="0"/>
      <dgm:spPr/>
    </dgm:pt>
    <dgm:pt modelId="{6722D980-91AE-4504-B7BF-847C88459AB9}" type="pres">
      <dgm:prSet presAssocID="{1B974C98-1937-4350-9A4B-9A698DFDD083}" presName="cycle" presStyleCnt="0"/>
      <dgm:spPr/>
    </dgm:pt>
    <dgm:pt modelId="{A78AB887-999E-405C-9256-0821DED5DF0B}" type="pres">
      <dgm:prSet presAssocID="{1B974C98-1937-4350-9A4B-9A698DFDD083}" presName="srcNode" presStyleLbl="node1" presStyleIdx="0" presStyleCnt="6"/>
      <dgm:spPr/>
    </dgm:pt>
    <dgm:pt modelId="{2A865D4E-22B1-4196-9B0F-BF3970548515}" type="pres">
      <dgm:prSet presAssocID="{1B974C98-1937-4350-9A4B-9A698DFDD083}" presName="conn" presStyleLbl="parChTrans1D2" presStyleIdx="0" presStyleCnt="1"/>
      <dgm:spPr/>
      <dgm:t>
        <a:bodyPr/>
        <a:lstStyle/>
        <a:p>
          <a:endParaRPr lang="de-DE"/>
        </a:p>
      </dgm:t>
    </dgm:pt>
    <dgm:pt modelId="{76D4AB6B-242C-482D-9072-881CA1D358D9}" type="pres">
      <dgm:prSet presAssocID="{1B974C98-1937-4350-9A4B-9A698DFDD083}" presName="extraNode" presStyleLbl="node1" presStyleIdx="0" presStyleCnt="6"/>
      <dgm:spPr/>
    </dgm:pt>
    <dgm:pt modelId="{7EC6AD18-F7BE-457F-ACAF-5CE655DAA0EF}" type="pres">
      <dgm:prSet presAssocID="{1B974C98-1937-4350-9A4B-9A698DFDD083}" presName="dstNode" presStyleLbl="node1" presStyleIdx="0" presStyleCnt="6"/>
      <dgm:spPr/>
    </dgm:pt>
    <dgm:pt modelId="{9239D018-1732-45F9-8607-6AD4DC4054E1}" type="pres">
      <dgm:prSet presAssocID="{08553665-9875-45B7-8E1E-0E95827F12D1}" presName="text_1" presStyleLbl="node1" presStyleIdx="0" presStyleCnt="6">
        <dgm:presLayoutVars>
          <dgm:bulletEnabled val="1"/>
        </dgm:presLayoutVars>
      </dgm:prSet>
      <dgm:spPr/>
      <dgm:t>
        <a:bodyPr/>
        <a:lstStyle/>
        <a:p>
          <a:endParaRPr lang="de-DE"/>
        </a:p>
      </dgm:t>
    </dgm:pt>
    <dgm:pt modelId="{5AB2CCC5-35D2-468E-A00D-0550FE013187}" type="pres">
      <dgm:prSet presAssocID="{08553665-9875-45B7-8E1E-0E95827F12D1}" presName="accent_1" presStyleCnt="0"/>
      <dgm:spPr/>
    </dgm:pt>
    <dgm:pt modelId="{0DBDBDFC-59EC-4D4D-A59E-E1CA409129D3}" type="pres">
      <dgm:prSet presAssocID="{08553665-9875-45B7-8E1E-0E95827F12D1}" presName="accentRepeatNode" presStyleLbl="solidFgAcc1" presStyleIdx="0" presStyleCnt="6"/>
      <dgm:spPr>
        <a:solidFill>
          <a:schemeClr val="bg1">
            <a:lumMod val="85000"/>
          </a:schemeClr>
        </a:solidFill>
      </dgm:spPr>
    </dgm:pt>
    <dgm:pt modelId="{D0936EEF-F4EA-4BF8-ABD8-E8C9F6254B6E}" type="pres">
      <dgm:prSet presAssocID="{38869FCE-49A4-44EE-87C6-21D8A03F5465}" presName="text_2" presStyleLbl="node1" presStyleIdx="1" presStyleCnt="6">
        <dgm:presLayoutVars>
          <dgm:bulletEnabled val="1"/>
        </dgm:presLayoutVars>
      </dgm:prSet>
      <dgm:spPr/>
      <dgm:t>
        <a:bodyPr/>
        <a:lstStyle/>
        <a:p>
          <a:endParaRPr lang="de-DE"/>
        </a:p>
      </dgm:t>
    </dgm:pt>
    <dgm:pt modelId="{3F0B077E-0A8A-47EB-BFF2-84D5157712AA}" type="pres">
      <dgm:prSet presAssocID="{38869FCE-49A4-44EE-87C6-21D8A03F5465}" presName="accent_2" presStyleCnt="0"/>
      <dgm:spPr/>
    </dgm:pt>
    <dgm:pt modelId="{866BFC09-B24A-4A41-82FD-A7BE60201512}" type="pres">
      <dgm:prSet presAssocID="{38869FCE-49A4-44EE-87C6-21D8A03F5465}" presName="accentRepeatNode" presStyleLbl="solidFgAcc1" presStyleIdx="1" presStyleCnt="6"/>
      <dgm:spPr>
        <a:solidFill>
          <a:schemeClr val="bg1">
            <a:lumMod val="85000"/>
          </a:schemeClr>
        </a:solidFill>
      </dgm:spPr>
    </dgm:pt>
    <dgm:pt modelId="{135F9C78-6E07-481F-9DCA-461FC0396EF0}" type="pres">
      <dgm:prSet presAssocID="{6972C8F0-8665-4640-A237-DEA4F3897302}" presName="text_3" presStyleLbl="node1" presStyleIdx="2" presStyleCnt="6">
        <dgm:presLayoutVars>
          <dgm:bulletEnabled val="1"/>
        </dgm:presLayoutVars>
      </dgm:prSet>
      <dgm:spPr/>
      <dgm:t>
        <a:bodyPr/>
        <a:lstStyle/>
        <a:p>
          <a:endParaRPr lang="de-DE"/>
        </a:p>
      </dgm:t>
    </dgm:pt>
    <dgm:pt modelId="{46836773-10D3-488D-9311-2697DA5C84FA}" type="pres">
      <dgm:prSet presAssocID="{6972C8F0-8665-4640-A237-DEA4F3897302}" presName="accent_3" presStyleCnt="0"/>
      <dgm:spPr/>
    </dgm:pt>
    <dgm:pt modelId="{2D5CD33E-B888-4949-8CE4-80626D22651E}" type="pres">
      <dgm:prSet presAssocID="{6972C8F0-8665-4640-A237-DEA4F3897302}" presName="accentRepeatNode" presStyleLbl="solidFgAcc1" presStyleIdx="2" presStyleCnt="6"/>
      <dgm:spPr>
        <a:solidFill>
          <a:schemeClr val="bg1">
            <a:lumMod val="85000"/>
          </a:schemeClr>
        </a:solidFill>
      </dgm:spPr>
    </dgm:pt>
    <dgm:pt modelId="{515934CE-CD9D-4A1B-8E13-9BE2F49C2ED0}" type="pres">
      <dgm:prSet presAssocID="{C098503C-A29C-41F7-A08B-BCC902E824D4}" presName="text_4" presStyleLbl="node1" presStyleIdx="3" presStyleCnt="6">
        <dgm:presLayoutVars>
          <dgm:bulletEnabled val="1"/>
        </dgm:presLayoutVars>
      </dgm:prSet>
      <dgm:spPr/>
      <dgm:t>
        <a:bodyPr/>
        <a:lstStyle/>
        <a:p>
          <a:endParaRPr lang="de-DE"/>
        </a:p>
      </dgm:t>
    </dgm:pt>
    <dgm:pt modelId="{04A113D8-4571-44E5-B068-A69D3FCBCF08}" type="pres">
      <dgm:prSet presAssocID="{C098503C-A29C-41F7-A08B-BCC902E824D4}" presName="accent_4" presStyleCnt="0"/>
      <dgm:spPr/>
    </dgm:pt>
    <dgm:pt modelId="{21643D07-87E2-4860-9D38-360C5F313EA0}" type="pres">
      <dgm:prSet presAssocID="{C098503C-A29C-41F7-A08B-BCC902E824D4}" presName="accentRepeatNode" presStyleLbl="solidFgAcc1" presStyleIdx="3" presStyleCnt="6"/>
      <dgm:spPr>
        <a:solidFill>
          <a:schemeClr val="bg1">
            <a:lumMod val="85000"/>
          </a:schemeClr>
        </a:solidFill>
      </dgm:spPr>
    </dgm:pt>
    <dgm:pt modelId="{70E8F9AC-1A3C-4216-9CAD-4E3C699D003B}" type="pres">
      <dgm:prSet presAssocID="{3159C316-A5E7-4865-AE00-AC80666BD2B8}" presName="text_5" presStyleLbl="node1" presStyleIdx="4" presStyleCnt="6">
        <dgm:presLayoutVars>
          <dgm:bulletEnabled val="1"/>
        </dgm:presLayoutVars>
      </dgm:prSet>
      <dgm:spPr/>
      <dgm:t>
        <a:bodyPr/>
        <a:lstStyle/>
        <a:p>
          <a:endParaRPr lang="de-DE"/>
        </a:p>
      </dgm:t>
    </dgm:pt>
    <dgm:pt modelId="{71596B94-8D76-44D7-8B6A-8219ED21AFD0}" type="pres">
      <dgm:prSet presAssocID="{3159C316-A5E7-4865-AE00-AC80666BD2B8}" presName="accent_5" presStyleCnt="0"/>
      <dgm:spPr/>
    </dgm:pt>
    <dgm:pt modelId="{391F764E-B456-404C-BEC0-D51B3C7A2D41}" type="pres">
      <dgm:prSet presAssocID="{3159C316-A5E7-4865-AE00-AC80666BD2B8}" presName="accentRepeatNode" presStyleLbl="solidFgAcc1" presStyleIdx="4" presStyleCnt="6"/>
      <dgm:spPr>
        <a:solidFill>
          <a:schemeClr val="bg1">
            <a:lumMod val="85000"/>
          </a:schemeClr>
        </a:solidFill>
      </dgm:spPr>
    </dgm:pt>
    <dgm:pt modelId="{56285059-FFE5-4D64-9E36-4104E417E545}" type="pres">
      <dgm:prSet presAssocID="{723D6931-FF9A-4DF0-9CC2-801713368E43}" presName="text_6" presStyleLbl="node1" presStyleIdx="5" presStyleCnt="6">
        <dgm:presLayoutVars>
          <dgm:bulletEnabled val="1"/>
        </dgm:presLayoutVars>
      </dgm:prSet>
      <dgm:spPr/>
      <dgm:t>
        <a:bodyPr/>
        <a:lstStyle/>
        <a:p>
          <a:endParaRPr lang="de-DE"/>
        </a:p>
      </dgm:t>
    </dgm:pt>
    <dgm:pt modelId="{FD5270DA-9886-48FE-AFA9-239E8A487447}" type="pres">
      <dgm:prSet presAssocID="{723D6931-FF9A-4DF0-9CC2-801713368E43}" presName="accent_6" presStyleCnt="0"/>
      <dgm:spPr/>
    </dgm:pt>
    <dgm:pt modelId="{95B5D30F-E128-45A6-89FB-9C78606E0B8D}" type="pres">
      <dgm:prSet presAssocID="{723D6931-FF9A-4DF0-9CC2-801713368E43}" presName="accentRepeatNode" presStyleLbl="solidFgAcc1" presStyleIdx="5" presStyleCnt="6"/>
      <dgm:spPr>
        <a:solidFill>
          <a:schemeClr val="bg1">
            <a:lumMod val="85000"/>
          </a:schemeClr>
        </a:solidFill>
      </dgm:spPr>
    </dgm:pt>
  </dgm:ptLst>
  <dgm:cxnLst>
    <dgm:cxn modelId="{AB3BE75E-971C-4514-8758-18CE14B3D7D4}" srcId="{1B974C98-1937-4350-9A4B-9A698DFDD083}" destId="{08553665-9875-45B7-8E1E-0E95827F12D1}" srcOrd="0" destOrd="0" parTransId="{A67B2343-63DA-485D-97AB-1A9E9B7FF4F8}" sibTransId="{ABEDBD88-D458-42D9-953E-584A47602A1A}"/>
    <dgm:cxn modelId="{E1954410-94D9-4A99-BCB1-AE7C4B240861}" srcId="{1B974C98-1937-4350-9A4B-9A698DFDD083}" destId="{38869FCE-49A4-44EE-87C6-21D8A03F5465}" srcOrd="1" destOrd="0" parTransId="{B1426E4C-F337-4FBE-A889-7918038363FE}" sibTransId="{8C24C14E-417A-41DA-8EB0-597FC3290B85}"/>
    <dgm:cxn modelId="{D644BE99-C003-495E-9454-14F7AA6FBE81}" srcId="{1B974C98-1937-4350-9A4B-9A698DFDD083}" destId="{C098503C-A29C-41F7-A08B-BCC902E824D4}" srcOrd="3" destOrd="0" parTransId="{607180B2-50FD-4494-A60E-DF9DCDA3BE60}" sibTransId="{1547F3EF-D986-44CB-92EF-6808B03ED8AC}"/>
    <dgm:cxn modelId="{32D61011-5F33-433E-B4DB-21DFCBAEC2C6}" type="presOf" srcId="{C098503C-A29C-41F7-A08B-BCC902E824D4}" destId="{515934CE-CD9D-4A1B-8E13-9BE2F49C2ED0}" srcOrd="0" destOrd="0" presId="urn:microsoft.com/office/officeart/2008/layout/VerticalCurvedList"/>
    <dgm:cxn modelId="{9885F571-CC7A-4A82-B58E-01343543174F}" type="presOf" srcId="{08553665-9875-45B7-8E1E-0E95827F12D1}" destId="{9239D018-1732-45F9-8607-6AD4DC4054E1}" srcOrd="0" destOrd="0" presId="urn:microsoft.com/office/officeart/2008/layout/VerticalCurvedList"/>
    <dgm:cxn modelId="{0CB33F24-DE47-4CFF-8164-7FE5323A045A}" type="presOf" srcId="{723D6931-FF9A-4DF0-9CC2-801713368E43}" destId="{56285059-FFE5-4D64-9E36-4104E417E545}" srcOrd="0" destOrd="0" presId="urn:microsoft.com/office/officeart/2008/layout/VerticalCurvedList"/>
    <dgm:cxn modelId="{1A4D73E7-63B4-4AFC-96D8-1D2EC2DA15DA}" srcId="{1B974C98-1937-4350-9A4B-9A698DFDD083}" destId="{6972C8F0-8665-4640-A237-DEA4F3897302}" srcOrd="2" destOrd="0" parTransId="{295A641C-A88E-4795-8576-ACFCF0C42B47}" sibTransId="{AC2D4D8D-E1FC-4203-B85F-139C2DEC758F}"/>
    <dgm:cxn modelId="{2DC06E2C-3964-4BF3-8A73-296A49E58413}" type="presOf" srcId="{ABEDBD88-D458-42D9-953E-584A47602A1A}" destId="{2A865D4E-22B1-4196-9B0F-BF3970548515}" srcOrd="0" destOrd="0" presId="urn:microsoft.com/office/officeart/2008/layout/VerticalCurvedList"/>
    <dgm:cxn modelId="{920E9AED-342E-4501-B57C-CE7C99BD1895}" type="presOf" srcId="{38869FCE-49A4-44EE-87C6-21D8A03F5465}" destId="{D0936EEF-F4EA-4BF8-ABD8-E8C9F6254B6E}" srcOrd="0" destOrd="0" presId="urn:microsoft.com/office/officeart/2008/layout/VerticalCurvedList"/>
    <dgm:cxn modelId="{869DDA56-00A5-4DDF-AB5D-554504519DC0}" type="presOf" srcId="{1B974C98-1937-4350-9A4B-9A698DFDD083}" destId="{5F42944A-82BD-4AF6-9EB9-F63F13F7B4B1}" srcOrd="0" destOrd="0" presId="urn:microsoft.com/office/officeart/2008/layout/VerticalCurvedList"/>
    <dgm:cxn modelId="{5CBC38FC-FFAE-424C-8FDE-0715878A11E0}" type="presOf" srcId="{3159C316-A5E7-4865-AE00-AC80666BD2B8}" destId="{70E8F9AC-1A3C-4216-9CAD-4E3C699D003B}" srcOrd="0" destOrd="0" presId="urn:microsoft.com/office/officeart/2008/layout/VerticalCurvedList"/>
    <dgm:cxn modelId="{954BBFB9-5C84-4A9A-B6B8-123A42319611}" type="presOf" srcId="{6972C8F0-8665-4640-A237-DEA4F3897302}" destId="{135F9C78-6E07-481F-9DCA-461FC0396EF0}" srcOrd="0" destOrd="0" presId="urn:microsoft.com/office/officeart/2008/layout/VerticalCurvedList"/>
    <dgm:cxn modelId="{7C22CCBC-3546-4B34-BDFD-3BB2F2843781}" srcId="{1B974C98-1937-4350-9A4B-9A698DFDD083}" destId="{723D6931-FF9A-4DF0-9CC2-801713368E43}" srcOrd="5" destOrd="0" parTransId="{8961786F-7B85-483F-8100-8E71973C9BBC}" sibTransId="{287BF252-52FA-4D14-8D35-D2B332B85EB9}"/>
    <dgm:cxn modelId="{67C29B38-B5D4-4F0F-9008-C014FCCCC97D}" srcId="{1B974C98-1937-4350-9A4B-9A698DFDD083}" destId="{3159C316-A5E7-4865-AE00-AC80666BD2B8}" srcOrd="4" destOrd="0" parTransId="{7962BF3F-15A7-4070-B250-7933D7909C2C}" sibTransId="{451DA5BD-9396-469B-81DC-0433E30B273B}"/>
    <dgm:cxn modelId="{A3DA0B42-36D8-4F2D-A3D2-82B93F231F61}" type="presParOf" srcId="{5F42944A-82BD-4AF6-9EB9-F63F13F7B4B1}" destId="{891DF175-D46E-46FD-AFC1-AF7ADFF7F4A3}" srcOrd="0" destOrd="0" presId="urn:microsoft.com/office/officeart/2008/layout/VerticalCurvedList"/>
    <dgm:cxn modelId="{21A43CD5-85D5-43CE-BE65-4EE1BAB484F9}" type="presParOf" srcId="{891DF175-D46E-46FD-AFC1-AF7ADFF7F4A3}" destId="{6722D980-91AE-4504-B7BF-847C88459AB9}" srcOrd="0" destOrd="0" presId="urn:microsoft.com/office/officeart/2008/layout/VerticalCurvedList"/>
    <dgm:cxn modelId="{BB359C44-F818-4014-B8DE-DD39D97BE029}" type="presParOf" srcId="{6722D980-91AE-4504-B7BF-847C88459AB9}" destId="{A78AB887-999E-405C-9256-0821DED5DF0B}" srcOrd="0" destOrd="0" presId="urn:microsoft.com/office/officeart/2008/layout/VerticalCurvedList"/>
    <dgm:cxn modelId="{9757D750-1982-4ED5-BE90-9671B5779259}" type="presParOf" srcId="{6722D980-91AE-4504-B7BF-847C88459AB9}" destId="{2A865D4E-22B1-4196-9B0F-BF3970548515}" srcOrd="1" destOrd="0" presId="urn:microsoft.com/office/officeart/2008/layout/VerticalCurvedList"/>
    <dgm:cxn modelId="{BCC281C7-B0F8-4811-86F7-63DE6B1EE504}" type="presParOf" srcId="{6722D980-91AE-4504-B7BF-847C88459AB9}" destId="{76D4AB6B-242C-482D-9072-881CA1D358D9}" srcOrd="2" destOrd="0" presId="urn:microsoft.com/office/officeart/2008/layout/VerticalCurvedList"/>
    <dgm:cxn modelId="{2111C16D-2B09-4811-89F2-3C3A4FCCE374}" type="presParOf" srcId="{6722D980-91AE-4504-B7BF-847C88459AB9}" destId="{7EC6AD18-F7BE-457F-ACAF-5CE655DAA0EF}" srcOrd="3" destOrd="0" presId="urn:microsoft.com/office/officeart/2008/layout/VerticalCurvedList"/>
    <dgm:cxn modelId="{516D4C62-99F0-4643-BC7B-0D0A3759705D}" type="presParOf" srcId="{891DF175-D46E-46FD-AFC1-AF7ADFF7F4A3}" destId="{9239D018-1732-45F9-8607-6AD4DC4054E1}" srcOrd="1" destOrd="0" presId="urn:microsoft.com/office/officeart/2008/layout/VerticalCurvedList"/>
    <dgm:cxn modelId="{0FE69CFA-8EEC-4732-A66F-D1A7E67AE978}" type="presParOf" srcId="{891DF175-D46E-46FD-AFC1-AF7ADFF7F4A3}" destId="{5AB2CCC5-35D2-468E-A00D-0550FE013187}" srcOrd="2" destOrd="0" presId="urn:microsoft.com/office/officeart/2008/layout/VerticalCurvedList"/>
    <dgm:cxn modelId="{A794E9C0-DABA-4608-A503-2411D744D11B}" type="presParOf" srcId="{5AB2CCC5-35D2-468E-A00D-0550FE013187}" destId="{0DBDBDFC-59EC-4D4D-A59E-E1CA409129D3}" srcOrd="0" destOrd="0" presId="urn:microsoft.com/office/officeart/2008/layout/VerticalCurvedList"/>
    <dgm:cxn modelId="{47F9EE4E-61E3-4A07-84C7-0C1F43B29D62}" type="presParOf" srcId="{891DF175-D46E-46FD-AFC1-AF7ADFF7F4A3}" destId="{D0936EEF-F4EA-4BF8-ABD8-E8C9F6254B6E}" srcOrd="3" destOrd="0" presId="urn:microsoft.com/office/officeart/2008/layout/VerticalCurvedList"/>
    <dgm:cxn modelId="{ED5ABD8A-B222-4C43-B464-B5188D209540}" type="presParOf" srcId="{891DF175-D46E-46FD-AFC1-AF7ADFF7F4A3}" destId="{3F0B077E-0A8A-47EB-BFF2-84D5157712AA}" srcOrd="4" destOrd="0" presId="urn:microsoft.com/office/officeart/2008/layout/VerticalCurvedList"/>
    <dgm:cxn modelId="{10B865B7-DC84-4C04-BACE-2E8A34BBD072}" type="presParOf" srcId="{3F0B077E-0A8A-47EB-BFF2-84D5157712AA}" destId="{866BFC09-B24A-4A41-82FD-A7BE60201512}" srcOrd="0" destOrd="0" presId="urn:microsoft.com/office/officeart/2008/layout/VerticalCurvedList"/>
    <dgm:cxn modelId="{12071CB3-608C-4568-9520-51898D9F6022}" type="presParOf" srcId="{891DF175-D46E-46FD-AFC1-AF7ADFF7F4A3}" destId="{135F9C78-6E07-481F-9DCA-461FC0396EF0}" srcOrd="5" destOrd="0" presId="urn:microsoft.com/office/officeart/2008/layout/VerticalCurvedList"/>
    <dgm:cxn modelId="{7993EA8F-601C-4621-974D-CF4A3019A7D6}" type="presParOf" srcId="{891DF175-D46E-46FD-AFC1-AF7ADFF7F4A3}" destId="{46836773-10D3-488D-9311-2697DA5C84FA}" srcOrd="6" destOrd="0" presId="urn:microsoft.com/office/officeart/2008/layout/VerticalCurvedList"/>
    <dgm:cxn modelId="{879E3B76-976F-406E-B005-6DC88D67D0AA}" type="presParOf" srcId="{46836773-10D3-488D-9311-2697DA5C84FA}" destId="{2D5CD33E-B888-4949-8CE4-80626D22651E}" srcOrd="0" destOrd="0" presId="urn:microsoft.com/office/officeart/2008/layout/VerticalCurvedList"/>
    <dgm:cxn modelId="{89FA0DCA-0286-469B-A932-539CB62B2D08}" type="presParOf" srcId="{891DF175-D46E-46FD-AFC1-AF7ADFF7F4A3}" destId="{515934CE-CD9D-4A1B-8E13-9BE2F49C2ED0}" srcOrd="7" destOrd="0" presId="urn:microsoft.com/office/officeart/2008/layout/VerticalCurvedList"/>
    <dgm:cxn modelId="{209EEBA0-99E8-481A-AE74-D5DAFB9F1DA3}" type="presParOf" srcId="{891DF175-D46E-46FD-AFC1-AF7ADFF7F4A3}" destId="{04A113D8-4571-44E5-B068-A69D3FCBCF08}" srcOrd="8" destOrd="0" presId="urn:microsoft.com/office/officeart/2008/layout/VerticalCurvedList"/>
    <dgm:cxn modelId="{0169B2E6-AC7A-4F0B-82CA-44F37A210A33}" type="presParOf" srcId="{04A113D8-4571-44E5-B068-A69D3FCBCF08}" destId="{21643D07-87E2-4860-9D38-360C5F313EA0}" srcOrd="0" destOrd="0" presId="urn:microsoft.com/office/officeart/2008/layout/VerticalCurvedList"/>
    <dgm:cxn modelId="{63DF192F-A0AA-4519-8881-8B36C061460A}" type="presParOf" srcId="{891DF175-D46E-46FD-AFC1-AF7ADFF7F4A3}" destId="{70E8F9AC-1A3C-4216-9CAD-4E3C699D003B}" srcOrd="9" destOrd="0" presId="urn:microsoft.com/office/officeart/2008/layout/VerticalCurvedList"/>
    <dgm:cxn modelId="{CEF241E9-02AE-413A-AD57-2E94C0B1AB51}" type="presParOf" srcId="{891DF175-D46E-46FD-AFC1-AF7ADFF7F4A3}" destId="{71596B94-8D76-44D7-8B6A-8219ED21AFD0}" srcOrd="10" destOrd="0" presId="urn:microsoft.com/office/officeart/2008/layout/VerticalCurvedList"/>
    <dgm:cxn modelId="{B7C06152-CA8B-45C2-8A08-0D0BFF07E8FD}" type="presParOf" srcId="{71596B94-8D76-44D7-8B6A-8219ED21AFD0}" destId="{391F764E-B456-404C-BEC0-D51B3C7A2D41}" srcOrd="0" destOrd="0" presId="urn:microsoft.com/office/officeart/2008/layout/VerticalCurvedList"/>
    <dgm:cxn modelId="{35831FC6-D3DF-4B20-BD66-820F370B48CB}" type="presParOf" srcId="{891DF175-D46E-46FD-AFC1-AF7ADFF7F4A3}" destId="{56285059-FFE5-4D64-9E36-4104E417E545}" srcOrd="11" destOrd="0" presId="urn:microsoft.com/office/officeart/2008/layout/VerticalCurvedList"/>
    <dgm:cxn modelId="{1663DAB2-A455-4280-AA16-518FCB5434D9}" type="presParOf" srcId="{891DF175-D46E-46FD-AFC1-AF7ADFF7F4A3}" destId="{FD5270DA-9886-48FE-AFA9-239E8A487447}" srcOrd="12" destOrd="0" presId="urn:microsoft.com/office/officeart/2008/layout/VerticalCurvedList"/>
    <dgm:cxn modelId="{30935A66-9F11-4579-B963-1FE60E50E776}" type="presParOf" srcId="{FD5270DA-9886-48FE-AFA9-239E8A487447}" destId="{95B5D30F-E128-45A6-89FB-9C78606E0B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8B8C9-679F-456E-9CE1-B277614FA92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F6BAF80A-B631-45B1-92D9-223FFFA3D4E8}">
      <dgm:prSet/>
      <dgm:spPr/>
      <dgm:t>
        <a:bodyPr/>
        <a:lstStyle/>
        <a:p>
          <a:pPr rtl="0"/>
          <a:r>
            <a:rPr lang="de-DE" dirty="0" smtClean="0"/>
            <a:t>Chemie- und Pharmaindustrie</a:t>
          </a:r>
          <a:endParaRPr lang="de-DE" dirty="0"/>
        </a:p>
      </dgm:t>
    </dgm:pt>
    <dgm:pt modelId="{10EFC6DB-AE12-4C41-9486-22835E04D30C}" type="parTrans" cxnId="{E2958B47-1DAD-455B-A44B-8B4B52AD5204}">
      <dgm:prSet/>
      <dgm:spPr/>
      <dgm:t>
        <a:bodyPr/>
        <a:lstStyle/>
        <a:p>
          <a:endParaRPr lang="de-DE"/>
        </a:p>
      </dgm:t>
    </dgm:pt>
    <dgm:pt modelId="{1C4D8EEA-62BC-4DCB-9813-FB659B4E29D5}" type="sibTrans" cxnId="{E2958B47-1DAD-455B-A44B-8B4B52AD5204}">
      <dgm:prSet/>
      <dgm:spPr/>
      <dgm:t>
        <a:bodyPr/>
        <a:lstStyle/>
        <a:p>
          <a:endParaRPr lang="de-DE"/>
        </a:p>
      </dgm:t>
    </dgm:pt>
    <dgm:pt modelId="{1AE70C20-CB9B-43E0-8914-4F9DCF338168}">
      <dgm:prSet/>
      <dgm:spPr/>
      <dgm:t>
        <a:bodyPr/>
        <a:lstStyle/>
        <a:p>
          <a:pPr rtl="0"/>
          <a:r>
            <a:rPr lang="de-DE" dirty="0" smtClean="0"/>
            <a:t>Automobil- und Nutzfahrzeugindustrie </a:t>
          </a:r>
          <a:endParaRPr lang="de-DE" dirty="0"/>
        </a:p>
      </dgm:t>
    </dgm:pt>
    <dgm:pt modelId="{F9D6514F-8ECC-4F2D-940C-C15D6F297EBA}" type="parTrans" cxnId="{870BB1EB-2CA9-47AA-AD44-2C93AA8CEF05}">
      <dgm:prSet/>
      <dgm:spPr/>
      <dgm:t>
        <a:bodyPr/>
        <a:lstStyle/>
        <a:p>
          <a:endParaRPr lang="de-DE"/>
        </a:p>
      </dgm:t>
    </dgm:pt>
    <dgm:pt modelId="{619CB5AD-8787-41F1-9B3F-3EBCE8BD0364}" type="sibTrans" cxnId="{870BB1EB-2CA9-47AA-AD44-2C93AA8CEF05}">
      <dgm:prSet/>
      <dgm:spPr/>
      <dgm:t>
        <a:bodyPr/>
        <a:lstStyle/>
        <a:p>
          <a:endParaRPr lang="de-DE"/>
        </a:p>
      </dgm:t>
    </dgm:pt>
    <dgm:pt modelId="{B927C507-FF5A-48B6-93FD-331DAD383712}">
      <dgm:prSet/>
      <dgm:spPr/>
      <dgm:t>
        <a:bodyPr/>
        <a:lstStyle/>
        <a:p>
          <a:pPr rtl="0"/>
          <a:r>
            <a:rPr lang="de-DE" dirty="0" smtClean="0"/>
            <a:t>Metallerzeugung und -bearbeitung</a:t>
          </a:r>
          <a:endParaRPr lang="de-DE" dirty="0"/>
        </a:p>
      </dgm:t>
    </dgm:pt>
    <dgm:pt modelId="{84230B87-C164-4ED7-9A8B-647C11B3037A}" type="parTrans" cxnId="{0B61B467-5966-459C-9AFA-729F352149E6}">
      <dgm:prSet/>
      <dgm:spPr/>
      <dgm:t>
        <a:bodyPr/>
        <a:lstStyle/>
        <a:p>
          <a:endParaRPr lang="de-DE"/>
        </a:p>
      </dgm:t>
    </dgm:pt>
    <dgm:pt modelId="{5A781CB3-8266-4D2D-8CC3-47DF4B937150}" type="sibTrans" cxnId="{0B61B467-5966-459C-9AFA-729F352149E6}">
      <dgm:prSet/>
      <dgm:spPr/>
      <dgm:t>
        <a:bodyPr/>
        <a:lstStyle/>
        <a:p>
          <a:endParaRPr lang="de-DE"/>
        </a:p>
      </dgm:t>
    </dgm:pt>
    <dgm:pt modelId="{544646F9-2C51-4281-AB7C-1AC08217B75C}">
      <dgm:prSet/>
      <dgm:spPr/>
      <dgm:t>
        <a:bodyPr/>
        <a:lstStyle/>
        <a:p>
          <a:pPr rtl="0"/>
          <a:r>
            <a:rPr lang="de-DE" dirty="0" smtClean="0"/>
            <a:t>Maschinenbau</a:t>
          </a:r>
          <a:endParaRPr lang="de-DE" dirty="0"/>
        </a:p>
      </dgm:t>
    </dgm:pt>
    <dgm:pt modelId="{D8139169-8BC1-4754-94EF-A68516A3759B}" type="parTrans" cxnId="{F64BE5CD-91C7-4776-9F14-D20512F97B85}">
      <dgm:prSet/>
      <dgm:spPr/>
      <dgm:t>
        <a:bodyPr/>
        <a:lstStyle/>
        <a:p>
          <a:endParaRPr lang="de-DE"/>
        </a:p>
      </dgm:t>
    </dgm:pt>
    <dgm:pt modelId="{5F0C79FA-6C97-4F93-8B57-94F00CBC4E07}" type="sibTrans" cxnId="{F64BE5CD-91C7-4776-9F14-D20512F97B85}">
      <dgm:prSet/>
      <dgm:spPr/>
      <dgm:t>
        <a:bodyPr/>
        <a:lstStyle/>
        <a:p>
          <a:endParaRPr lang="de-DE"/>
        </a:p>
      </dgm:t>
    </dgm:pt>
    <dgm:pt modelId="{8FEF7334-0E66-4A09-9599-B48EC6FC719E}">
      <dgm:prSet/>
      <dgm:spPr/>
      <dgm:t>
        <a:bodyPr/>
        <a:lstStyle/>
        <a:p>
          <a:pPr rtl="0"/>
          <a:r>
            <a:rPr lang="de-DE" dirty="0" smtClean="0"/>
            <a:t>Nahrungs- und Genussmittelindustrie</a:t>
          </a:r>
          <a:endParaRPr lang="de-DE" dirty="0"/>
        </a:p>
      </dgm:t>
    </dgm:pt>
    <dgm:pt modelId="{CCC03222-FA9E-4812-8183-0F4C9B88F2D1}" type="parTrans" cxnId="{926D7101-90A0-4491-9E67-C73A7C4104C0}">
      <dgm:prSet/>
      <dgm:spPr/>
      <dgm:t>
        <a:bodyPr/>
        <a:lstStyle/>
        <a:p>
          <a:endParaRPr lang="de-DE"/>
        </a:p>
      </dgm:t>
    </dgm:pt>
    <dgm:pt modelId="{B947FAFF-35A2-4752-829E-2E26073A916A}" type="sibTrans" cxnId="{926D7101-90A0-4491-9E67-C73A7C4104C0}">
      <dgm:prSet/>
      <dgm:spPr/>
      <dgm:t>
        <a:bodyPr/>
        <a:lstStyle/>
        <a:p>
          <a:endParaRPr lang="de-DE"/>
        </a:p>
      </dgm:t>
    </dgm:pt>
    <dgm:pt modelId="{C4328F3E-0B3E-4B8A-985E-1FB6D6DE4E09}">
      <dgm:prSet/>
      <dgm:spPr/>
      <dgm:t>
        <a:bodyPr/>
        <a:lstStyle/>
        <a:p>
          <a:pPr rtl="0"/>
          <a:r>
            <a:rPr lang="de-DE" dirty="0" smtClean="0"/>
            <a:t>Gesundheitswirtschaft</a:t>
          </a:r>
          <a:endParaRPr lang="de-DE" dirty="0"/>
        </a:p>
      </dgm:t>
    </dgm:pt>
    <dgm:pt modelId="{D5087658-15C0-4952-A69F-DA9B0B6AFD77}" type="parTrans" cxnId="{0CDB8459-0248-4FA6-9A31-33581BB88F51}">
      <dgm:prSet/>
      <dgm:spPr/>
      <dgm:t>
        <a:bodyPr/>
        <a:lstStyle/>
        <a:p>
          <a:endParaRPr lang="de-DE"/>
        </a:p>
      </dgm:t>
    </dgm:pt>
    <dgm:pt modelId="{4E0FB8C1-CD86-46DC-8144-0C227D1C5BB7}" type="sibTrans" cxnId="{0CDB8459-0248-4FA6-9A31-33581BB88F51}">
      <dgm:prSet/>
      <dgm:spPr/>
      <dgm:t>
        <a:bodyPr/>
        <a:lstStyle/>
        <a:p>
          <a:endParaRPr lang="de-DE"/>
        </a:p>
      </dgm:t>
    </dgm:pt>
    <dgm:pt modelId="{EB7CA2EF-8457-4217-9AED-7F2072BBCC37}" type="pres">
      <dgm:prSet presAssocID="{8D78B8C9-679F-456E-9CE1-B277614FA923}" presName="Name0" presStyleCnt="0">
        <dgm:presLayoutVars>
          <dgm:chMax val="7"/>
          <dgm:chPref val="7"/>
          <dgm:dir/>
        </dgm:presLayoutVars>
      </dgm:prSet>
      <dgm:spPr/>
      <dgm:t>
        <a:bodyPr/>
        <a:lstStyle/>
        <a:p>
          <a:endParaRPr lang="de-DE"/>
        </a:p>
      </dgm:t>
    </dgm:pt>
    <dgm:pt modelId="{528C47CA-DADD-4705-A3B7-B28BB2D42BE1}" type="pres">
      <dgm:prSet presAssocID="{8D78B8C9-679F-456E-9CE1-B277614FA923}" presName="Name1" presStyleCnt="0"/>
      <dgm:spPr/>
    </dgm:pt>
    <dgm:pt modelId="{29DA418A-E41F-4874-8D98-EABA4BAF085C}" type="pres">
      <dgm:prSet presAssocID="{8D78B8C9-679F-456E-9CE1-B277614FA923}" presName="cycle" presStyleCnt="0"/>
      <dgm:spPr/>
    </dgm:pt>
    <dgm:pt modelId="{EDFC9780-7626-46FC-963D-720DC80E2FE9}" type="pres">
      <dgm:prSet presAssocID="{8D78B8C9-679F-456E-9CE1-B277614FA923}" presName="srcNode" presStyleLbl="node1" presStyleIdx="0" presStyleCnt="6"/>
      <dgm:spPr/>
    </dgm:pt>
    <dgm:pt modelId="{DA5427C4-528D-4C2D-9E79-59C9812F2746}" type="pres">
      <dgm:prSet presAssocID="{8D78B8C9-679F-456E-9CE1-B277614FA923}" presName="conn" presStyleLbl="parChTrans1D2" presStyleIdx="0" presStyleCnt="1"/>
      <dgm:spPr/>
      <dgm:t>
        <a:bodyPr/>
        <a:lstStyle/>
        <a:p>
          <a:endParaRPr lang="de-DE"/>
        </a:p>
      </dgm:t>
    </dgm:pt>
    <dgm:pt modelId="{22B48AD2-46A5-400C-91DF-01D28458A747}" type="pres">
      <dgm:prSet presAssocID="{8D78B8C9-679F-456E-9CE1-B277614FA923}" presName="extraNode" presStyleLbl="node1" presStyleIdx="0" presStyleCnt="6"/>
      <dgm:spPr/>
    </dgm:pt>
    <dgm:pt modelId="{55FD7FBF-C634-4433-B4F3-10521FFB28D0}" type="pres">
      <dgm:prSet presAssocID="{8D78B8C9-679F-456E-9CE1-B277614FA923}" presName="dstNode" presStyleLbl="node1" presStyleIdx="0" presStyleCnt="6"/>
      <dgm:spPr/>
    </dgm:pt>
    <dgm:pt modelId="{F4ED4CAE-49C5-470D-B25D-80B113354CB1}" type="pres">
      <dgm:prSet presAssocID="{F6BAF80A-B631-45B1-92D9-223FFFA3D4E8}" presName="text_1" presStyleLbl="node1" presStyleIdx="0" presStyleCnt="6">
        <dgm:presLayoutVars>
          <dgm:bulletEnabled val="1"/>
        </dgm:presLayoutVars>
      </dgm:prSet>
      <dgm:spPr/>
      <dgm:t>
        <a:bodyPr/>
        <a:lstStyle/>
        <a:p>
          <a:endParaRPr lang="de-DE"/>
        </a:p>
      </dgm:t>
    </dgm:pt>
    <dgm:pt modelId="{56DB875F-F4ED-40C6-8539-1529292DB4FE}" type="pres">
      <dgm:prSet presAssocID="{F6BAF80A-B631-45B1-92D9-223FFFA3D4E8}" presName="accent_1" presStyleCnt="0"/>
      <dgm:spPr/>
    </dgm:pt>
    <dgm:pt modelId="{DC283F67-2C78-4786-AF25-073EAE9776F2}" type="pres">
      <dgm:prSet presAssocID="{F6BAF80A-B631-45B1-92D9-223FFFA3D4E8}" presName="accentRepeatNode" presStyleLbl="solidFgAcc1" presStyleIdx="0" presStyleCnt="6"/>
      <dgm:spPr>
        <a:solidFill>
          <a:schemeClr val="bg1">
            <a:lumMod val="85000"/>
          </a:schemeClr>
        </a:solidFill>
      </dgm:spPr>
    </dgm:pt>
    <dgm:pt modelId="{0DAB825A-5CE2-4C0C-884C-6BED35287FCF}" type="pres">
      <dgm:prSet presAssocID="{1AE70C20-CB9B-43E0-8914-4F9DCF338168}" presName="text_2" presStyleLbl="node1" presStyleIdx="1" presStyleCnt="6">
        <dgm:presLayoutVars>
          <dgm:bulletEnabled val="1"/>
        </dgm:presLayoutVars>
      </dgm:prSet>
      <dgm:spPr/>
      <dgm:t>
        <a:bodyPr/>
        <a:lstStyle/>
        <a:p>
          <a:endParaRPr lang="de-DE"/>
        </a:p>
      </dgm:t>
    </dgm:pt>
    <dgm:pt modelId="{11BB0803-BA2D-48B2-BB6D-23461B1FA1DB}" type="pres">
      <dgm:prSet presAssocID="{1AE70C20-CB9B-43E0-8914-4F9DCF338168}" presName="accent_2" presStyleCnt="0"/>
      <dgm:spPr/>
    </dgm:pt>
    <dgm:pt modelId="{CFBB7BD4-194F-45AB-95F9-A831D30539DD}" type="pres">
      <dgm:prSet presAssocID="{1AE70C20-CB9B-43E0-8914-4F9DCF338168}" presName="accentRepeatNode" presStyleLbl="solidFgAcc1" presStyleIdx="1" presStyleCnt="6"/>
      <dgm:spPr>
        <a:solidFill>
          <a:schemeClr val="bg1">
            <a:lumMod val="85000"/>
          </a:schemeClr>
        </a:solidFill>
      </dgm:spPr>
    </dgm:pt>
    <dgm:pt modelId="{8BC2C332-B367-4331-835E-AAB923F44C69}" type="pres">
      <dgm:prSet presAssocID="{B927C507-FF5A-48B6-93FD-331DAD383712}" presName="text_3" presStyleLbl="node1" presStyleIdx="2" presStyleCnt="6">
        <dgm:presLayoutVars>
          <dgm:bulletEnabled val="1"/>
        </dgm:presLayoutVars>
      </dgm:prSet>
      <dgm:spPr/>
      <dgm:t>
        <a:bodyPr/>
        <a:lstStyle/>
        <a:p>
          <a:endParaRPr lang="de-DE"/>
        </a:p>
      </dgm:t>
    </dgm:pt>
    <dgm:pt modelId="{C9877E15-8EC3-49A4-BE7A-2571A173D061}" type="pres">
      <dgm:prSet presAssocID="{B927C507-FF5A-48B6-93FD-331DAD383712}" presName="accent_3" presStyleCnt="0"/>
      <dgm:spPr/>
    </dgm:pt>
    <dgm:pt modelId="{8AFFCE2C-ADEB-4AA0-AF75-E3B43E114263}" type="pres">
      <dgm:prSet presAssocID="{B927C507-FF5A-48B6-93FD-331DAD383712}" presName="accentRepeatNode" presStyleLbl="solidFgAcc1" presStyleIdx="2" presStyleCnt="6"/>
      <dgm:spPr>
        <a:solidFill>
          <a:schemeClr val="bg1">
            <a:lumMod val="85000"/>
          </a:schemeClr>
        </a:solidFill>
      </dgm:spPr>
    </dgm:pt>
    <dgm:pt modelId="{AB331E90-4AB9-4512-AA7F-09DB98234D96}" type="pres">
      <dgm:prSet presAssocID="{544646F9-2C51-4281-AB7C-1AC08217B75C}" presName="text_4" presStyleLbl="node1" presStyleIdx="3" presStyleCnt="6">
        <dgm:presLayoutVars>
          <dgm:bulletEnabled val="1"/>
        </dgm:presLayoutVars>
      </dgm:prSet>
      <dgm:spPr/>
      <dgm:t>
        <a:bodyPr/>
        <a:lstStyle/>
        <a:p>
          <a:endParaRPr lang="de-DE"/>
        </a:p>
      </dgm:t>
    </dgm:pt>
    <dgm:pt modelId="{2518AB42-6C1A-44C8-933F-35B0D8FD2D83}" type="pres">
      <dgm:prSet presAssocID="{544646F9-2C51-4281-AB7C-1AC08217B75C}" presName="accent_4" presStyleCnt="0"/>
      <dgm:spPr/>
    </dgm:pt>
    <dgm:pt modelId="{5D6D78C1-A178-4910-8695-79E4EAE1710E}" type="pres">
      <dgm:prSet presAssocID="{544646F9-2C51-4281-AB7C-1AC08217B75C}" presName="accentRepeatNode" presStyleLbl="solidFgAcc1" presStyleIdx="3" presStyleCnt="6"/>
      <dgm:spPr>
        <a:solidFill>
          <a:schemeClr val="bg1">
            <a:lumMod val="85000"/>
          </a:schemeClr>
        </a:solidFill>
      </dgm:spPr>
    </dgm:pt>
    <dgm:pt modelId="{DCE1BC35-1C8E-47D3-83DA-0F9BDD2FF988}" type="pres">
      <dgm:prSet presAssocID="{8FEF7334-0E66-4A09-9599-B48EC6FC719E}" presName="text_5" presStyleLbl="node1" presStyleIdx="4" presStyleCnt="6">
        <dgm:presLayoutVars>
          <dgm:bulletEnabled val="1"/>
        </dgm:presLayoutVars>
      </dgm:prSet>
      <dgm:spPr/>
      <dgm:t>
        <a:bodyPr/>
        <a:lstStyle/>
        <a:p>
          <a:endParaRPr lang="de-DE"/>
        </a:p>
      </dgm:t>
    </dgm:pt>
    <dgm:pt modelId="{0DD7F097-EC1D-491C-A2B9-40F708208A6F}" type="pres">
      <dgm:prSet presAssocID="{8FEF7334-0E66-4A09-9599-B48EC6FC719E}" presName="accent_5" presStyleCnt="0"/>
      <dgm:spPr/>
    </dgm:pt>
    <dgm:pt modelId="{6C0F98CC-A195-41A0-974C-83121E3B192B}" type="pres">
      <dgm:prSet presAssocID="{8FEF7334-0E66-4A09-9599-B48EC6FC719E}" presName="accentRepeatNode" presStyleLbl="solidFgAcc1" presStyleIdx="4" presStyleCnt="6"/>
      <dgm:spPr>
        <a:solidFill>
          <a:schemeClr val="bg1">
            <a:lumMod val="85000"/>
          </a:schemeClr>
        </a:solidFill>
      </dgm:spPr>
    </dgm:pt>
    <dgm:pt modelId="{96E96AC0-BB4F-48F5-832D-9F8196400933}" type="pres">
      <dgm:prSet presAssocID="{C4328F3E-0B3E-4B8A-985E-1FB6D6DE4E09}" presName="text_6" presStyleLbl="node1" presStyleIdx="5" presStyleCnt="6">
        <dgm:presLayoutVars>
          <dgm:bulletEnabled val="1"/>
        </dgm:presLayoutVars>
      </dgm:prSet>
      <dgm:spPr/>
      <dgm:t>
        <a:bodyPr/>
        <a:lstStyle/>
        <a:p>
          <a:endParaRPr lang="de-DE"/>
        </a:p>
      </dgm:t>
    </dgm:pt>
    <dgm:pt modelId="{63901674-92BE-44A9-960F-BAC8BDFD3F46}" type="pres">
      <dgm:prSet presAssocID="{C4328F3E-0B3E-4B8A-985E-1FB6D6DE4E09}" presName="accent_6" presStyleCnt="0"/>
      <dgm:spPr/>
    </dgm:pt>
    <dgm:pt modelId="{342BB072-D364-4BDC-A063-B2443AF25349}" type="pres">
      <dgm:prSet presAssocID="{C4328F3E-0B3E-4B8A-985E-1FB6D6DE4E09}" presName="accentRepeatNode" presStyleLbl="solidFgAcc1" presStyleIdx="5" presStyleCnt="6"/>
      <dgm:spPr>
        <a:solidFill>
          <a:schemeClr val="bg1">
            <a:lumMod val="85000"/>
          </a:schemeClr>
        </a:solidFill>
      </dgm:spPr>
    </dgm:pt>
  </dgm:ptLst>
  <dgm:cxnLst>
    <dgm:cxn modelId="{0B61B467-5966-459C-9AFA-729F352149E6}" srcId="{8D78B8C9-679F-456E-9CE1-B277614FA923}" destId="{B927C507-FF5A-48B6-93FD-331DAD383712}" srcOrd="2" destOrd="0" parTransId="{84230B87-C164-4ED7-9A8B-647C11B3037A}" sibTransId="{5A781CB3-8266-4D2D-8CC3-47DF4B937150}"/>
    <dgm:cxn modelId="{E2958B47-1DAD-455B-A44B-8B4B52AD5204}" srcId="{8D78B8C9-679F-456E-9CE1-B277614FA923}" destId="{F6BAF80A-B631-45B1-92D9-223FFFA3D4E8}" srcOrd="0" destOrd="0" parTransId="{10EFC6DB-AE12-4C41-9486-22835E04D30C}" sibTransId="{1C4D8EEA-62BC-4DCB-9813-FB659B4E29D5}"/>
    <dgm:cxn modelId="{0CDB8459-0248-4FA6-9A31-33581BB88F51}" srcId="{8D78B8C9-679F-456E-9CE1-B277614FA923}" destId="{C4328F3E-0B3E-4B8A-985E-1FB6D6DE4E09}" srcOrd="5" destOrd="0" parTransId="{D5087658-15C0-4952-A69F-DA9B0B6AFD77}" sibTransId="{4E0FB8C1-CD86-46DC-8144-0C227D1C5BB7}"/>
    <dgm:cxn modelId="{870BB1EB-2CA9-47AA-AD44-2C93AA8CEF05}" srcId="{8D78B8C9-679F-456E-9CE1-B277614FA923}" destId="{1AE70C20-CB9B-43E0-8914-4F9DCF338168}" srcOrd="1" destOrd="0" parTransId="{F9D6514F-8ECC-4F2D-940C-C15D6F297EBA}" sibTransId="{619CB5AD-8787-41F1-9B3F-3EBCE8BD0364}"/>
    <dgm:cxn modelId="{22C2940F-144B-417F-91AD-A5DA330D238D}" type="presOf" srcId="{C4328F3E-0B3E-4B8A-985E-1FB6D6DE4E09}" destId="{96E96AC0-BB4F-48F5-832D-9F8196400933}" srcOrd="0" destOrd="0" presId="urn:microsoft.com/office/officeart/2008/layout/VerticalCurvedList"/>
    <dgm:cxn modelId="{BE290D90-7B01-42B7-9270-433FCB151BD0}" type="presOf" srcId="{1C4D8EEA-62BC-4DCB-9813-FB659B4E29D5}" destId="{DA5427C4-528D-4C2D-9E79-59C9812F2746}" srcOrd="0" destOrd="0" presId="urn:microsoft.com/office/officeart/2008/layout/VerticalCurvedList"/>
    <dgm:cxn modelId="{7925F098-C09D-4787-BF06-62B2733E852A}" type="presOf" srcId="{544646F9-2C51-4281-AB7C-1AC08217B75C}" destId="{AB331E90-4AB9-4512-AA7F-09DB98234D96}" srcOrd="0" destOrd="0" presId="urn:microsoft.com/office/officeart/2008/layout/VerticalCurvedList"/>
    <dgm:cxn modelId="{F64BE5CD-91C7-4776-9F14-D20512F97B85}" srcId="{8D78B8C9-679F-456E-9CE1-B277614FA923}" destId="{544646F9-2C51-4281-AB7C-1AC08217B75C}" srcOrd="3" destOrd="0" parTransId="{D8139169-8BC1-4754-94EF-A68516A3759B}" sibTransId="{5F0C79FA-6C97-4F93-8B57-94F00CBC4E07}"/>
    <dgm:cxn modelId="{C8C9EF2C-746B-4838-902F-07C23CF5E710}" type="presOf" srcId="{8D78B8C9-679F-456E-9CE1-B277614FA923}" destId="{EB7CA2EF-8457-4217-9AED-7F2072BBCC37}" srcOrd="0" destOrd="0" presId="urn:microsoft.com/office/officeart/2008/layout/VerticalCurvedList"/>
    <dgm:cxn modelId="{61CE767F-B36D-42DC-8E23-3ADF92D443ED}" type="presOf" srcId="{F6BAF80A-B631-45B1-92D9-223FFFA3D4E8}" destId="{F4ED4CAE-49C5-470D-B25D-80B113354CB1}" srcOrd="0" destOrd="0" presId="urn:microsoft.com/office/officeart/2008/layout/VerticalCurvedList"/>
    <dgm:cxn modelId="{971259E3-E4EC-4835-B0F2-90A0520FDC5A}" type="presOf" srcId="{8FEF7334-0E66-4A09-9599-B48EC6FC719E}" destId="{DCE1BC35-1C8E-47D3-83DA-0F9BDD2FF988}" srcOrd="0" destOrd="0" presId="urn:microsoft.com/office/officeart/2008/layout/VerticalCurvedList"/>
    <dgm:cxn modelId="{8C5C4EFC-B427-431D-8E9F-B2DCD36DA116}" type="presOf" srcId="{1AE70C20-CB9B-43E0-8914-4F9DCF338168}" destId="{0DAB825A-5CE2-4C0C-884C-6BED35287FCF}" srcOrd="0" destOrd="0" presId="urn:microsoft.com/office/officeart/2008/layout/VerticalCurvedList"/>
    <dgm:cxn modelId="{926D7101-90A0-4491-9E67-C73A7C4104C0}" srcId="{8D78B8C9-679F-456E-9CE1-B277614FA923}" destId="{8FEF7334-0E66-4A09-9599-B48EC6FC719E}" srcOrd="4" destOrd="0" parTransId="{CCC03222-FA9E-4812-8183-0F4C9B88F2D1}" sibTransId="{B947FAFF-35A2-4752-829E-2E26073A916A}"/>
    <dgm:cxn modelId="{F96A319C-E681-4D2C-A93D-7D48BA203778}" type="presOf" srcId="{B927C507-FF5A-48B6-93FD-331DAD383712}" destId="{8BC2C332-B367-4331-835E-AAB923F44C69}" srcOrd="0" destOrd="0" presId="urn:microsoft.com/office/officeart/2008/layout/VerticalCurvedList"/>
    <dgm:cxn modelId="{7D177F9D-4ABF-44F0-BAEF-D4EDF84B7683}" type="presParOf" srcId="{EB7CA2EF-8457-4217-9AED-7F2072BBCC37}" destId="{528C47CA-DADD-4705-A3B7-B28BB2D42BE1}" srcOrd="0" destOrd="0" presId="urn:microsoft.com/office/officeart/2008/layout/VerticalCurvedList"/>
    <dgm:cxn modelId="{A0520607-C3B6-4839-9FAF-C64CBFAA9346}" type="presParOf" srcId="{528C47CA-DADD-4705-A3B7-B28BB2D42BE1}" destId="{29DA418A-E41F-4874-8D98-EABA4BAF085C}" srcOrd="0" destOrd="0" presId="urn:microsoft.com/office/officeart/2008/layout/VerticalCurvedList"/>
    <dgm:cxn modelId="{65930C55-16EA-4F5D-B1D0-A7C3EA3E6521}" type="presParOf" srcId="{29DA418A-E41F-4874-8D98-EABA4BAF085C}" destId="{EDFC9780-7626-46FC-963D-720DC80E2FE9}" srcOrd="0" destOrd="0" presId="urn:microsoft.com/office/officeart/2008/layout/VerticalCurvedList"/>
    <dgm:cxn modelId="{A97CCE59-3401-454B-9E28-8B78AFA4E180}" type="presParOf" srcId="{29DA418A-E41F-4874-8D98-EABA4BAF085C}" destId="{DA5427C4-528D-4C2D-9E79-59C9812F2746}" srcOrd="1" destOrd="0" presId="urn:microsoft.com/office/officeart/2008/layout/VerticalCurvedList"/>
    <dgm:cxn modelId="{6988143D-E693-4614-90A8-C1388A649B44}" type="presParOf" srcId="{29DA418A-E41F-4874-8D98-EABA4BAF085C}" destId="{22B48AD2-46A5-400C-91DF-01D28458A747}" srcOrd="2" destOrd="0" presId="urn:microsoft.com/office/officeart/2008/layout/VerticalCurvedList"/>
    <dgm:cxn modelId="{D76A20AA-C3D8-4C67-B99C-5A96A24E5D49}" type="presParOf" srcId="{29DA418A-E41F-4874-8D98-EABA4BAF085C}" destId="{55FD7FBF-C634-4433-B4F3-10521FFB28D0}" srcOrd="3" destOrd="0" presId="urn:microsoft.com/office/officeart/2008/layout/VerticalCurvedList"/>
    <dgm:cxn modelId="{C91843E6-318C-4F0D-BCF0-DC4EFCAF9826}" type="presParOf" srcId="{528C47CA-DADD-4705-A3B7-B28BB2D42BE1}" destId="{F4ED4CAE-49C5-470D-B25D-80B113354CB1}" srcOrd="1" destOrd="0" presId="urn:microsoft.com/office/officeart/2008/layout/VerticalCurvedList"/>
    <dgm:cxn modelId="{3E458A3E-8D17-471F-9A2E-A4EA55684CD0}" type="presParOf" srcId="{528C47CA-DADD-4705-A3B7-B28BB2D42BE1}" destId="{56DB875F-F4ED-40C6-8539-1529292DB4FE}" srcOrd="2" destOrd="0" presId="urn:microsoft.com/office/officeart/2008/layout/VerticalCurvedList"/>
    <dgm:cxn modelId="{CBCCCD73-4655-4E2D-84DC-AA4F73D95F31}" type="presParOf" srcId="{56DB875F-F4ED-40C6-8539-1529292DB4FE}" destId="{DC283F67-2C78-4786-AF25-073EAE9776F2}" srcOrd="0" destOrd="0" presId="urn:microsoft.com/office/officeart/2008/layout/VerticalCurvedList"/>
    <dgm:cxn modelId="{36E37D16-1DA9-4D2A-96A2-93362F201A0F}" type="presParOf" srcId="{528C47CA-DADD-4705-A3B7-B28BB2D42BE1}" destId="{0DAB825A-5CE2-4C0C-884C-6BED35287FCF}" srcOrd="3" destOrd="0" presId="urn:microsoft.com/office/officeart/2008/layout/VerticalCurvedList"/>
    <dgm:cxn modelId="{CB478B99-C803-436B-8414-1D94936634FC}" type="presParOf" srcId="{528C47CA-DADD-4705-A3B7-B28BB2D42BE1}" destId="{11BB0803-BA2D-48B2-BB6D-23461B1FA1DB}" srcOrd="4" destOrd="0" presId="urn:microsoft.com/office/officeart/2008/layout/VerticalCurvedList"/>
    <dgm:cxn modelId="{871B5370-42AB-4C37-8FB9-5354069F9DDA}" type="presParOf" srcId="{11BB0803-BA2D-48B2-BB6D-23461B1FA1DB}" destId="{CFBB7BD4-194F-45AB-95F9-A831D30539DD}" srcOrd="0" destOrd="0" presId="urn:microsoft.com/office/officeart/2008/layout/VerticalCurvedList"/>
    <dgm:cxn modelId="{499B93C3-C048-4780-A3BB-835BA856E361}" type="presParOf" srcId="{528C47CA-DADD-4705-A3B7-B28BB2D42BE1}" destId="{8BC2C332-B367-4331-835E-AAB923F44C69}" srcOrd="5" destOrd="0" presId="urn:microsoft.com/office/officeart/2008/layout/VerticalCurvedList"/>
    <dgm:cxn modelId="{9F5A2E67-0E85-4B4B-A941-8B5E0DE9688A}" type="presParOf" srcId="{528C47CA-DADD-4705-A3B7-B28BB2D42BE1}" destId="{C9877E15-8EC3-49A4-BE7A-2571A173D061}" srcOrd="6" destOrd="0" presId="urn:microsoft.com/office/officeart/2008/layout/VerticalCurvedList"/>
    <dgm:cxn modelId="{31D459E6-32DB-4858-8AB2-918B56FA5491}" type="presParOf" srcId="{C9877E15-8EC3-49A4-BE7A-2571A173D061}" destId="{8AFFCE2C-ADEB-4AA0-AF75-E3B43E114263}" srcOrd="0" destOrd="0" presId="urn:microsoft.com/office/officeart/2008/layout/VerticalCurvedList"/>
    <dgm:cxn modelId="{C7608F12-5EAE-4BBA-810F-5BFD00E2F4EC}" type="presParOf" srcId="{528C47CA-DADD-4705-A3B7-B28BB2D42BE1}" destId="{AB331E90-4AB9-4512-AA7F-09DB98234D96}" srcOrd="7" destOrd="0" presId="urn:microsoft.com/office/officeart/2008/layout/VerticalCurvedList"/>
    <dgm:cxn modelId="{1EC40215-CFF2-45CE-9E1A-7B4B41443F78}" type="presParOf" srcId="{528C47CA-DADD-4705-A3B7-B28BB2D42BE1}" destId="{2518AB42-6C1A-44C8-933F-35B0D8FD2D83}" srcOrd="8" destOrd="0" presId="urn:microsoft.com/office/officeart/2008/layout/VerticalCurvedList"/>
    <dgm:cxn modelId="{B7B1718D-30A1-42EF-A00F-919A56241309}" type="presParOf" srcId="{2518AB42-6C1A-44C8-933F-35B0D8FD2D83}" destId="{5D6D78C1-A178-4910-8695-79E4EAE1710E}" srcOrd="0" destOrd="0" presId="urn:microsoft.com/office/officeart/2008/layout/VerticalCurvedList"/>
    <dgm:cxn modelId="{5EB58255-F281-4DEE-8FD9-005A9B3B4D13}" type="presParOf" srcId="{528C47CA-DADD-4705-A3B7-B28BB2D42BE1}" destId="{DCE1BC35-1C8E-47D3-83DA-0F9BDD2FF988}" srcOrd="9" destOrd="0" presId="urn:microsoft.com/office/officeart/2008/layout/VerticalCurvedList"/>
    <dgm:cxn modelId="{CCEA6BFB-1BC9-4ADA-9A46-370C50965A09}" type="presParOf" srcId="{528C47CA-DADD-4705-A3B7-B28BB2D42BE1}" destId="{0DD7F097-EC1D-491C-A2B9-40F708208A6F}" srcOrd="10" destOrd="0" presId="urn:microsoft.com/office/officeart/2008/layout/VerticalCurvedList"/>
    <dgm:cxn modelId="{2A963B5B-0A1F-44F3-963A-45FE3F167C02}" type="presParOf" srcId="{0DD7F097-EC1D-491C-A2B9-40F708208A6F}" destId="{6C0F98CC-A195-41A0-974C-83121E3B192B}" srcOrd="0" destOrd="0" presId="urn:microsoft.com/office/officeart/2008/layout/VerticalCurvedList"/>
    <dgm:cxn modelId="{07EF32EB-E829-42A6-B33B-C2418AFF6AED}" type="presParOf" srcId="{528C47CA-DADD-4705-A3B7-B28BB2D42BE1}" destId="{96E96AC0-BB4F-48F5-832D-9F8196400933}" srcOrd="11" destOrd="0" presId="urn:microsoft.com/office/officeart/2008/layout/VerticalCurvedList"/>
    <dgm:cxn modelId="{7AF13B3B-EAEE-4681-9A7D-25693E875472}" type="presParOf" srcId="{528C47CA-DADD-4705-A3B7-B28BB2D42BE1}" destId="{63901674-92BE-44A9-960F-BAC8BDFD3F46}" srcOrd="12" destOrd="0" presId="urn:microsoft.com/office/officeart/2008/layout/VerticalCurvedList"/>
    <dgm:cxn modelId="{54F57EBA-7D7E-4F4A-ADB5-08D042CC957E}" type="presParOf" srcId="{63901674-92BE-44A9-960F-BAC8BDFD3F46}" destId="{342BB072-D364-4BDC-A063-B2443AF253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custT="1"/>
      <dgm:spPr/>
      <dgm:t>
        <a:bodyPr/>
        <a:lstStyle/>
        <a:p>
          <a:pPr rtl="0"/>
          <a:r>
            <a:rPr lang="de-DE" sz="2400" dirty="0" smtClean="0"/>
            <a:t>Nachhaltigkeit </a:t>
          </a:r>
          <a:endParaRPr lang="de-DE" sz="2400" dirty="0"/>
        </a:p>
      </dgm:t>
    </dgm:pt>
    <dgm:pt modelId="{6C9233B8-1AA7-4948-B666-C052C457CD60}" type="parTrans" cxnId="{FE0DFACF-14A5-42DB-A81B-858E032524F6}">
      <dgm:prSet/>
      <dgm:spPr/>
      <dgm:t>
        <a:bodyPr/>
        <a:lstStyle/>
        <a:p>
          <a:endParaRPr lang="de-DE"/>
        </a:p>
      </dgm:t>
    </dgm:pt>
    <dgm:pt modelId="{619361E5-A7E8-463D-9DE6-EF40279509B7}" type="sibTrans" cxnId="{FE0DFACF-14A5-42DB-A81B-858E032524F6}">
      <dgm:prSet/>
      <dgm:spPr/>
      <dgm:t>
        <a:bodyPr/>
        <a:lstStyle/>
        <a:p>
          <a:endParaRPr lang="de-DE"/>
        </a:p>
      </dgm:t>
    </dgm:pt>
    <dgm:pt modelId="{3250D94C-92B0-46BD-94FA-92B9A0D51EE0}">
      <dgm:prSet custT="1"/>
      <dgm:spPr/>
      <dgm:t>
        <a:bodyPr/>
        <a:lstStyle/>
        <a:p>
          <a:pPr rtl="0"/>
          <a:r>
            <a:rPr lang="de-DE" sz="2400" dirty="0" smtClean="0"/>
            <a:t>Ressourceneffizienz/Kreislaufwirtschaft</a:t>
          </a:r>
          <a:endParaRPr lang="de-DE" sz="2400" dirty="0"/>
        </a:p>
      </dgm:t>
    </dgm:pt>
    <dgm:pt modelId="{FFB0B633-83BB-4592-A93B-AF984E27836B}" type="parTrans" cxnId="{FF71EAF3-8897-4167-8813-EDC2636CA6F6}">
      <dgm:prSet/>
      <dgm:spPr/>
      <dgm:t>
        <a:bodyPr/>
        <a:lstStyle/>
        <a:p>
          <a:endParaRPr lang="de-DE"/>
        </a:p>
      </dgm:t>
    </dgm:pt>
    <dgm:pt modelId="{D793C8FD-17BA-44B2-A944-9DB9B947D844}" type="sibTrans" cxnId="{FF71EAF3-8897-4167-8813-EDC2636CA6F6}">
      <dgm:prSet/>
      <dgm:spPr/>
      <dgm:t>
        <a:bodyPr/>
        <a:lstStyle/>
        <a:p>
          <a:endParaRPr lang="de-DE"/>
        </a:p>
      </dgm:t>
    </dgm:pt>
    <dgm:pt modelId="{797A03B7-EB8C-4588-BA94-94517A3D1329}">
      <dgm:prSet custT="1"/>
      <dgm:spPr/>
      <dgm:t>
        <a:bodyPr/>
        <a:lstStyle/>
        <a:p>
          <a:pPr rtl="0"/>
          <a:r>
            <a:rPr lang="en-US" sz="2400" smtClean="0"/>
            <a:t>Umweltschutz </a:t>
          </a:r>
          <a:endParaRPr lang="de-DE" sz="240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custT="1"/>
      <dgm:spPr/>
      <dgm:t>
        <a:bodyPr/>
        <a:lstStyle/>
        <a:p>
          <a:pPr rtl="0"/>
          <a:r>
            <a:rPr lang="en-US" sz="2400" dirty="0" err="1" smtClean="0"/>
            <a:t>Gesundheit</a:t>
          </a:r>
          <a:r>
            <a:rPr lang="en-US" sz="2400" dirty="0" smtClean="0"/>
            <a:t> </a:t>
          </a:r>
          <a:endParaRPr lang="de-DE" sz="2400"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7A2B49D1-97FE-43A9-8989-B2872D1DF613}">
      <dgm:prSet custT="1"/>
      <dgm:spPr/>
      <dgm:t>
        <a:bodyPr/>
        <a:lstStyle/>
        <a:p>
          <a:pPr rtl="0"/>
          <a:r>
            <a:rPr lang="en-US" sz="2400" dirty="0" smtClean="0"/>
            <a:t>Innovative </a:t>
          </a:r>
          <a:r>
            <a:rPr lang="en-US" sz="2400" dirty="0" err="1" smtClean="0"/>
            <a:t>Werkstoffe</a:t>
          </a:r>
          <a:r>
            <a:rPr lang="en-US" sz="2400" dirty="0" smtClean="0"/>
            <a:t>, </a:t>
          </a:r>
          <a:r>
            <a:rPr lang="en-US" sz="2400" dirty="0" err="1" smtClean="0"/>
            <a:t>Digitalisierung</a:t>
          </a:r>
          <a:r>
            <a:rPr lang="en-US" sz="2400" dirty="0" smtClean="0"/>
            <a:t> </a:t>
          </a:r>
          <a:endParaRPr lang="de-DE" sz="2400" dirty="0"/>
        </a:p>
      </dgm:t>
    </dgm:pt>
    <dgm:pt modelId="{55A29BD9-CE71-47D1-84C4-DDE4634B31C0}" type="parTrans" cxnId="{DD494C7E-423A-449B-B2E9-88C38CCEDD07}">
      <dgm:prSet/>
      <dgm:spPr/>
      <dgm:t>
        <a:bodyPr/>
        <a:lstStyle/>
        <a:p>
          <a:endParaRPr lang="de-DE"/>
        </a:p>
      </dgm:t>
    </dgm:pt>
    <dgm:pt modelId="{FDDAE476-87B6-4E1B-9471-2A97C8D5224C}" type="sibTrans" cxnId="{DD494C7E-423A-449B-B2E9-88C38CCEDD07}">
      <dgm:prSet/>
      <dgm:spPr/>
      <dgm:t>
        <a:bodyPr/>
        <a:lstStyle/>
        <a:p>
          <a:endParaRPr lang="de-DE"/>
        </a:p>
      </dgm:t>
    </dgm:pt>
    <dgm:pt modelId="{B05830C1-F52F-4662-8013-DE07F729174A}">
      <dgm:prSet custT="1"/>
      <dgm:spPr/>
      <dgm:t>
        <a:bodyPr/>
        <a:lstStyle/>
        <a:p>
          <a:pPr rtl="0"/>
          <a:r>
            <a:rPr lang="en-US" sz="2400" dirty="0" err="1" smtClean="0"/>
            <a:t>Energieeffizienz</a:t>
          </a:r>
          <a:r>
            <a:rPr lang="en-US" sz="2400" dirty="0" smtClean="0"/>
            <a:t>/</a:t>
          </a:r>
          <a:r>
            <a:rPr lang="en-US" sz="2400" dirty="0" err="1" smtClean="0"/>
            <a:t>Erneuerbare</a:t>
          </a:r>
          <a:r>
            <a:rPr lang="en-US" sz="2400" dirty="0" smtClean="0"/>
            <a:t> </a:t>
          </a:r>
          <a:r>
            <a:rPr lang="en-US" sz="2400" dirty="0" err="1" smtClean="0"/>
            <a:t>Energien</a:t>
          </a:r>
          <a:r>
            <a:rPr lang="en-US" sz="2400" dirty="0" smtClean="0"/>
            <a:t> </a:t>
          </a:r>
          <a:endParaRPr lang="de-DE" sz="2400" dirty="0"/>
        </a:p>
      </dgm:t>
    </dgm:pt>
    <dgm:pt modelId="{1B3C85B0-E7A0-4B3D-959B-1FF988DEE5C3}" type="parTrans" cxnId="{8FE6F498-2B30-4B89-9154-F050D5168697}">
      <dgm:prSet/>
      <dgm:spPr/>
      <dgm:t>
        <a:bodyPr/>
        <a:lstStyle/>
        <a:p>
          <a:endParaRPr lang="de-DE"/>
        </a:p>
      </dgm:t>
    </dgm:pt>
    <dgm:pt modelId="{2CA6DA5E-7FC6-471D-A5AE-2AE3F7021970}" type="sibTrans" cxnId="{8FE6F498-2B30-4B89-9154-F050D5168697}">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6"/>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6"/>
      <dgm:spPr/>
    </dgm:pt>
    <dgm:pt modelId="{5EC51597-10E6-4CEC-B659-D5758B27360E}" type="pres">
      <dgm:prSet presAssocID="{F75E32B3-31DC-4BAC-B422-62484C1EFBB2}" presName="dstNode" presStyleLbl="node1" presStyleIdx="0" presStyleCnt="6"/>
      <dgm:spPr/>
    </dgm:pt>
    <dgm:pt modelId="{29D653F1-9E2E-48DB-9DD3-E5C64903CE81}" type="pres">
      <dgm:prSet presAssocID="{C99F257B-AC8B-4ED3-BF6D-B8EEBB44875E}" presName="text_1" presStyleLbl="node1" presStyleIdx="0" presStyleCnt="6">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6"/>
      <dgm:spPr>
        <a:solidFill>
          <a:schemeClr val="bg1">
            <a:lumMod val="85000"/>
          </a:schemeClr>
        </a:solidFill>
      </dgm:spPr>
    </dgm:pt>
    <dgm:pt modelId="{0EFF71FE-AC61-405C-B61B-65CA9BC81002}" type="pres">
      <dgm:prSet presAssocID="{3250D94C-92B0-46BD-94FA-92B9A0D51EE0}" presName="text_2" presStyleLbl="node1" presStyleIdx="1" presStyleCnt="6">
        <dgm:presLayoutVars>
          <dgm:bulletEnabled val="1"/>
        </dgm:presLayoutVars>
      </dgm:prSet>
      <dgm:spPr/>
      <dgm:t>
        <a:bodyPr/>
        <a:lstStyle/>
        <a:p>
          <a:endParaRPr lang="de-DE"/>
        </a:p>
      </dgm:t>
    </dgm:pt>
    <dgm:pt modelId="{FA2918AD-81D5-4620-9A77-66BA4BD6F08B}" type="pres">
      <dgm:prSet presAssocID="{3250D94C-92B0-46BD-94FA-92B9A0D51EE0}" presName="accent_2" presStyleCnt="0"/>
      <dgm:spPr/>
    </dgm:pt>
    <dgm:pt modelId="{2FC73A15-12EA-43A0-99FE-9EF6A81E65AD}" type="pres">
      <dgm:prSet presAssocID="{3250D94C-92B0-46BD-94FA-92B9A0D51EE0}" presName="accentRepeatNode" presStyleLbl="solidFgAcc1" presStyleIdx="1" presStyleCnt="6"/>
      <dgm:spPr>
        <a:solidFill>
          <a:schemeClr val="bg1">
            <a:lumMod val="85000"/>
          </a:schemeClr>
        </a:solidFill>
      </dgm:spPr>
    </dgm:pt>
    <dgm:pt modelId="{4BA0E64B-BC14-47D4-80DC-9322DF96C740}" type="pres">
      <dgm:prSet presAssocID="{797A03B7-EB8C-4588-BA94-94517A3D1329}" presName="text_3" presStyleLbl="node1" presStyleIdx="2" presStyleCnt="6">
        <dgm:presLayoutVars>
          <dgm:bulletEnabled val="1"/>
        </dgm:presLayoutVars>
      </dgm:prSet>
      <dgm:spPr/>
      <dgm:t>
        <a:bodyPr/>
        <a:lstStyle/>
        <a:p>
          <a:endParaRPr lang="de-DE"/>
        </a:p>
      </dgm:t>
    </dgm:pt>
    <dgm:pt modelId="{E880280D-451F-4524-8096-5342AA4436B7}" type="pres">
      <dgm:prSet presAssocID="{797A03B7-EB8C-4588-BA94-94517A3D1329}" presName="accent_3" presStyleCnt="0"/>
      <dgm:spPr/>
    </dgm:pt>
    <dgm:pt modelId="{B8365CDA-1221-49C0-AA65-CDF5F1B3D074}" type="pres">
      <dgm:prSet presAssocID="{797A03B7-EB8C-4588-BA94-94517A3D1329}" presName="accentRepeatNode" presStyleLbl="solidFgAcc1" presStyleIdx="2" presStyleCnt="6"/>
      <dgm:spPr>
        <a:solidFill>
          <a:schemeClr val="bg1">
            <a:lumMod val="85000"/>
          </a:schemeClr>
        </a:solidFill>
      </dgm:spPr>
    </dgm:pt>
    <dgm:pt modelId="{6D8419D0-51AD-4D21-A44D-2926ECD5A316}" type="pres">
      <dgm:prSet presAssocID="{8F2CBC2C-230C-48DD-906B-59C4F76C973A}" presName="text_4" presStyleLbl="node1" presStyleIdx="3" presStyleCnt="6">
        <dgm:presLayoutVars>
          <dgm:bulletEnabled val="1"/>
        </dgm:presLayoutVars>
      </dgm:prSet>
      <dgm:spPr/>
      <dgm:t>
        <a:bodyPr/>
        <a:lstStyle/>
        <a:p>
          <a:endParaRPr lang="de-DE"/>
        </a:p>
      </dgm:t>
    </dgm:pt>
    <dgm:pt modelId="{78959754-F198-4CF5-8282-2121F4DD7761}" type="pres">
      <dgm:prSet presAssocID="{8F2CBC2C-230C-48DD-906B-59C4F76C973A}" presName="accent_4" presStyleCnt="0"/>
      <dgm:spPr/>
    </dgm:pt>
    <dgm:pt modelId="{2A9AFE90-E753-41D5-B4BB-58B022AB3609}" type="pres">
      <dgm:prSet presAssocID="{8F2CBC2C-230C-48DD-906B-59C4F76C973A}" presName="accentRepeatNode" presStyleLbl="solidFgAcc1" presStyleIdx="3" presStyleCnt="6"/>
      <dgm:spPr>
        <a:solidFill>
          <a:schemeClr val="bg1">
            <a:lumMod val="85000"/>
          </a:schemeClr>
        </a:solidFill>
      </dgm:spPr>
    </dgm:pt>
    <dgm:pt modelId="{278DC5AE-9ED3-483B-8935-E27F135E7BF6}" type="pres">
      <dgm:prSet presAssocID="{7A2B49D1-97FE-43A9-8989-B2872D1DF613}" presName="text_5" presStyleLbl="node1" presStyleIdx="4" presStyleCnt="6">
        <dgm:presLayoutVars>
          <dgm:bulletEnabled val="1"/>
        </dgm:presLayoutVars>
      </dgm:prSet>
      <dgm:spPr/>
      <dgm:t>
        <a:bodyPr/>
        <a:lstStyle/>
        <a:p>
          <a:endParaRPr lang="de-DE"/>
        </a:p>
      </dgm:t>
    </dgm:pt>
    <dgm:pt modelId="{D73B5802-74C0-4251-80C5-1ECA47183CB6}" type="pres">
      <dgm:prSet presAssocID="{7A2B49D1-97FE-43A9-8989-B2872D1DF613}" presName="accent_5" presStyleCnt="0"/>
      <dgm:spPr/>
    </dgm:pt>
    <dgm:pt modelId="{DF714172-A59A-4046-88F1-29B220457B8A}" type="pres">
      <dgm:prSet presAssocID="{7A2B49D1-97FE-43A9-8989-B2872D1DF613}" presName="accentRepeatNode" presStyleLbl="solidFgAcc1" presStyleIdx="4" presStyleCnt="6"/>
      <dgm:spPr>
        <a:solidFill>
          <a:schemeClr val="bg1">
            <a:lumMod val="85000"/>
          </a:schemeClr>
        </a:solidFill>
      </dgm:spPr>
    </dgm:pt>
    <dgm:pt modelId="{B90301BB-A7E7-460D-933F-727DF11989BA}" type="pres">
      <dgm:prSet presAssocID="{B05830C1-F52F-4662-8013-DE07F729174A}" presName="text_6" presStyleLbl="node1" presStyleIdx="5" presStyleCnt="6">
        <dgm:presLayoutVars>
          <dgm:bulletEnabled val="1"/>
        </dgm:presLayoutVars>
      </dgm:prSet>
      <dgm:spPr/>
      <dgm:t>
        <a:bodyPr/>
        <a:lstStyle/>
        <a:p>
          <a:endParaRPr lang="de-DE"/>
        </a:p>
      </dgm:t>
    </dgm:pt>
    <dgm:pt modelId="{E54D79B6-4742-49D9-8835-046B982E1737}" type="pres">
      <dgm:prSet presAssocID="{B05830C1-F52F-4662-8013-DE07F729174A}" presName="accent_6" presStyleCnt="0"/>
      <dgm:spPr/>
    </dgm:pt>
    <dgm:pt modelId="{63EA6E23-8A60-45C1-82F6-1B14E8013200}" type="pres">
      <dgm:prSet presAssocID="{B05830C1-F52F-4662-8013-DE07F729174A}" presName="accentRepeatNode" presStyleLbl="solidFgAcc1" presStyleIdx="5" presStyleCnt="6"/>
      <dgm:spPr>
        <a:solidFill>
          <a:schemeClr val="bg1">
            <a:lumMod val="85000"/>
          </a:schemeClr>
        </a:solidFill>
      </dgm:spPr>
    </dgm:pt>
  </dgm:ptLst>
  <dgm:cxnLst>
    <dgm:cxn modelId="{DBDA461F-40D9-4566-8948-FAA60ACA9461}" type="presOf" srcId="{797A03B7-EB8C-4588-BA94-94517A3D1329}" destId="{4BA0E64B-BC14-47D4-80DC-9322DF96C740}" srcOrd="0" destOrd="0" presId="urn:microsoft.com/office/officeart/2008/layout/VerticalCurvedList"/>
    <dgm:cxn modelId="{DD494C7E-423A-449B-B2E9-88C38CCEDD07}" srcId="{F75E32B3-31DC-4BAC-B422-62484C1EFBB2}" destId="{7A2B49D1-97FE-43A9-8989-B2872D1DF613}" srcOrd="4" destOrd="0" parTransId="{55A29BD9-CE71-47D1-84C4-DDE4634B31C0}" sibTransId="{FDDAE476-87B6-4E1B-9471-2A97C8D5224C}"/>
    <dgm:cxn modelId="{FE0DFACF-14A5-42DB-A81B-858E032524F6}" srcId="{F75E32B3-31DC-4BAC-B422-62484C1EFBB2}" destId="{C99F257B-AC8B-4ED3-BF6D-B8EEBB44875E}" srcOrd="0" destOrd="0" parTransId="{6C9233B8-1AA7-4948-B666-C052C457CD60}" sibTransId="{619361E5-A7E8-463D-9DE6-EF40279509B7}"/>
    <dgm:cxn modelId="{B96E9388-C1BE-4EE4-80BB-EE25162E960F}" type="presOf" srcId="{3250D94C-92B0-46BD-94FA-92B9A0D51EE0}" destId="{0EFF71FE-AC61-405C-B61B-65CA9BC81002}" srcOrd="0" destOrd="0" presId="urn:microsoft.com/office/officeart/2008/layout/VerticalCurvedList"/>
    <dgm:cxn modelId="{3CA6509E-F813-4AFD-8984-70F6EFFC4593}" type="presOf" srcId="{7A2B49D1-97FE-43A9-8989-B2872D1DF613}" destId="{278DC5AE-9ED3-483B-8935-E27F135E7BF6}" srcOrd="0" destOrd="0" presId="urn:microsoft.com/office/officeart/2008/layout/VerticalCurvedList"/>
    <dgm:cxn modelId="{270CDACA-C825-4867-BEE5-5C5502B17650}" type="presOf" srcId="{F75E32B3-31DC-4BAC-B422-62484C1EFBB2}" destId="{D2E05590-E8E2-41EF-8E63-59C61E798A3F}" srcOrd="0" destOrd="0" presId="urn:microsoft.com/office/officeart/2008/layout/VerticalCurvedList"/>
    <dgm:cxn modelId="{1B6E4642-E7A8-4437-852F-5899E736CBC2}" type="presOf" srcId="{C99F257B-AC8B-4ED3-BF6D-B8EEBB44875E}" destId="{29D653F1-9E2E-48DB-9DD3-E5C64903CE81}" srcOrd="0" destOrd="0" presId="urn:microsoft.com/office/officeart/2008/layout/VerticalCurvedList"/>
    <dgm:cxn modelId="{22F64D42-434E-494F-A4DD-ED2099A469E3}" srcId="{F75E32B3-31DC-4BAC-B422-62484C1EFBB2}" destId="{8F2CBC2C-230C-48DD-906B-59C4F76C973A}" srcOrd="3" destOrd="0" parTransId="{5E273A47-B91B-470D-8C32-F92C387DDA10}" sibTransId="{DAE083A8-2CED-4E04-9D7E-BB3CE6498B75}"/>
    <dgm:cxn modelId="{C62D5689-3783-4FEE-A612-435AB42DF7E9}" type="presOf" srcId="{B05830C1-F52F-4662-8013-DE07F729174A}" destId="{B90301BB-A7E7-460D-933F-727DF11989BA}" srcOrd="0" destOrd="0" presId="urn:microsoft.com/office/officeart/2008/layout/VerticalCurvedList"/>
    <dgm:cxn modelId="{ACD9A07E-B9EC-41ED-991F-A0F76164654B}" type="presOf" srcId="{619361E5-A7E8-463D-9DE6-EF40279509B7}" destId="{3CF2AC45-95E6-4B33-BDC3-F6BAAD19FCF4}" srcOrd="0" destOrd="0" presId="urn:microsoft.com/office/officeart/2008/layout/VerticalCurvedList"/>
    <dgm:cxn modelId="{FF71EAF3-8897-4167-8813-EDC2636CA6F6}" srcId="{F75E32B3-31DC-4BAC-B422-62484C1EFBB2}" destId="{3250D94C-92B0-46BD-94FA-92B9A0D51EE0}" srcOrd="1" destOrd="0" parTransId="{FFB0B633-83BB-4592-A93B-AF984E27836B}" sibTransId="{D793C8FD-17BA-44B2-A944-9DB9B947D844}"/>
    <dgm:cxn modelId="{89FBA8A4-DFCA-4CD0-833B-C725DAE2BCA2}" srcId="{F75E32B3-31DC-4BAC-B422-62484C1EFBB2}" destId="{797A03B7-EB8C-4588-BA94-94517A3D1329}" srcOrd="2" destOrd="0" parTransId="{02F895A8-E90E-46C8-A4B4-76FA3D6D4C01}" sibTransId="{911DC503-307C-4750-B92C-09CC0FDABF25}"/>
    <dgm:cxn modelId="{68EE7541-1530-4740-AA61-D19EF19A3FD7}" type="presOf" srcId="{8F2CBC2C-230C-48DD-906B-59C4F76C973A}" destId="{6D8419D0-51AD-4D21-A44D-2926ECD5A316}" srcOrd="0" destOrd="0" presId="urn:microsoft.com/office/officeart/2008/layout/VerticalCurvedList"/>
    <dgm:cxn modelId="{8FE6F498-2B30-4B89-9154-F050D5168697}" srcId="{F75E32B3-31DC-4BAC-B422-62484C1EFBB2}" destId="{B05830C1-F52F-4662-8013-DE07F729174A}" srcOrd="5" destOrd="0" parTransId="{1B3C85B0-E7A0-4B3D-959B-1FF988DEE5C3}" sibTransId="{2CA6DA5E-7FC6-471D-A5AE-2AE3F7021970}"/>
    <dgm:cxn modelId="{724DDBBA-F533-4D8E-BC14-76AAF52FADCD}" type="presParOf" srcId="{D2E05590-E8E2-41EF-8E63-59C61E798A3F}" destId="{AEED5ADB-E6A4-4E88-9762-FD0FBB1FE669}" srcOrd="0" destOrd="0" presId="urn:microsoft.com/office/officeart/2008/layout/VerticalCurvedList"/>
    <dgm:cxn modelId="{AB6050E2-5D34-4846-9A61-8D72C9F8FAF6}" type="presParOf" srcId="{AEED5ADB-E6A4-4E88-9762-FD0FBB1FE669}" destId="{EBB928ED-4E1C-4D47-9539-67B7B6874810}" srcOrd="0" destOrd="0" presId="urn:microsoft.com/office/officeart/2008/layout/VerticalCurvedList"/>
    <dgm:cxn modelId="{C34A4815-1229-4302-8F32-E24B43736103}" type="presParOf" srcId="{EBB928ED-4E1C-4D47-9539-67B7B6874810}" destId="{C846AC7A-949C-4059-BB00-E4C4D8E27DAA}" srcOrd="0" destOrd="0" presId="urn:microsoft.com/office/officeart/2008/layout/VerticalCurvedList"/>
    <dgm:cxn modelId="{5A2A7537-2F81-4924-BA9D-CA0C821CC2C5}" type="presParOf" srcId="{EBB928ED-4E1C-4D47-9539-67B7B6874810}" destId="{3CF2AC45-95E6-4B33-BDC3-F6BAAD19FCF4}" srcOrd="1" destOrd="0" presId="urn:microsoft.com/office/officeart/2008/layout/VerticalCurvedList"/>
    <dgm:cxn modelId="{E36A23C8-715A-4E38-9ADC-7CF57E20061B}" type="presParOf" srcId="{EBB928ED-4E1C-4D47-9539-67B7B6874810}" destId="{9358A3DC-A3D1-441C-B41B-A95B3256E968}" srcOrd="2" destOrd="0" presId="urn:microsoft.com/office/officeart/2008/layout/VerticalCurvedList"/>
    <dgm:cxn modelId="{BCD2FC08-6EA4-461F-8592-2F26D03DF74F}" type="presParOf" srcId="{EBB928ED-4E1C-4D47-9539-67B7B6874810}" destId="{5EC51597-10E6-4CEC-B659-D5758B27360E}" srcOrd="3" destOrd="0" presId="urn:microsoft.com/office/officeart/2008/layout/VerticalCurvedList"/>
    <dgm:cxn modelId="{998813D1-53E7-446E-A561-FCD18C7280BF}" type="presParOf" srcId="{AEED5ADB-E6A4-4E88-9762-FD0FBB1FE669}" destId="{29D653F1-9E2E-48DB-9DD3-E5C64903CE81}" srcOrd="1" destOrd="0" presId="urn:microsoft.com/office/officeart/2008/layout/VerticalCurvedList"/>
    <dgm:cxn modelId="{A9DAFE17-635E-4354-B2DD-8106A5D6F558}" type="presParOf" srcId="{AEED5ADB-E6A4-4E88-9762-FD0FBB1FE669}" destId="{8DCCE73D-33D7-4C38-987D-EE8014009BC7}" srcOrd="2" destOrd="0" presId="urn:microsoft.com/office/officeart/2008/layout/VerticalCurvedList"/>
    <dgm:cxn modelId="{72F8291E-B6ED-4356-BB80-39C0E3EF396C}" type="presParOf" srcId="{8DCCE73D-33D7-4C38-987D-EE8014009BC7}" destId="{1DA62CF1-CBFB-4667-82AA-C906FBFC01FA}" srcOrd="0" destOrd="0" presId="urn:microsoft.com/office/officeart/2008/layout/VerticalCurvedList"/>
    <dgm:cxn modelId="{8BFBF2EF-59AF-4798-9F92-F947A02374F4}" type="presParOf" srcId="{AEED5ADB-E6A4-4E88-9762-FD0FBB1FE669}" destId="{0EFF71FE-AC61-405C-B61B-65CA9BC81002}" srcOrd="3" destOrd="0" presId="urn:microsoft.com/office/officeart/2008/layout/VerticalCurvedList"/>
    <dgm:cxn modelId="{F2A7D605-258B-4904-BFF2-85FCC1D4F56D}" type="presParOf" srcId="{AEED5ADB-E6A4-4E88-9762-FD0FBB1FE669}" destId="{FA2918AD-81D5-4620-9A77-66BA4BD6F08B}" srcOrd="4" destOrd="0" presId="urn:microsoft.com/office/officeart/2008/layout/VerticalCurvedList"/>
    <dgm:cxn modelId="{4D177B10-3907-40D4-B1CB-482B2C6BDCEF}" type="presParOf" srcId="{FA2918AD-81D5-4620-9A77-66BA4BD6F08B}" destId="{2FC73A15-12EA-43A0-99FE-9EF6A81E65AD}" srcOrd="0" destOrd="0" presId="urn:microsoft.com/office/officeart/2008/layout/VerticalCurvedList"/>
    <dgm:cxn modelId="{93B4477C-2D30-45A9-BE74-A6D0142E539C}" type="presParOf" srcId="{AEED5ADB-E6A4-4E88-9762-FD0FBB1FE669}" destId="{4BA0E64B-BC14-47D4-80DC-9322DF96C740}" srcOrd="5" destOrd="0" presId="urn:microsoft.com/office/officeart/2008/layout/VerticalCurvedList"/>
    <dgm:cxn modelId="{EA508DBE-A01E-458E-94DA-00B50B6445FB}" type="presParOf" srcId="{AEED5ADB-E6A4-4E88-9762-FD0FBB1FE669}" destId="{E880280D-451F-4524-8096-5342AA4436B7}" srcOrd="6" destOrd="0" presId="urn:microsoft.com/office/officeart/2008/layout/VerticalCurvedList"/>
    <dgm:cxn modelId="{DEE119E7-95D9-4521-8D8A-77E1F422E0AA}" type="presParOf" srcId="{E880280D-451F-4524-8096-5342AA4436B7}" destId="{B8365CDA-1221-49C0-AA65-CDF5F1B3D074}" srcOrd="0" destOrd="0" presId="urn:microsoft.com/office/officeart/2008/layout/VerticalCurvedList"/>
    <dgm:cxn modelId="{FA70FD64-FDF6-4044-B91D-44E64554A89C}" type="presParOf" srcId="{AEED5ADB-E6A4-4E88-9762-FD0FBB1FE669}" destId="{6D8419D0-51AD-4D21-A44D-2926ECD5A316}" srcOrd="7" destOrd="0" presId="urn:microsoft.com/office/officeart/2008/layout/VerticalCurvedList"/>
    <dgm:cxn modelId="{57F5BE92-D9CC-4389-83CA-38DA79D969D4}" type="presParOf" srcId="{AEED5ADB-E6A4-4E88-9762-FD0FBB1FE669}" destId="{78959754-F198-4CF5-8282-2121F4DD7761}" srcOrd="8" destOrd="0" presId="urn:microsoft.com/office/officeart/2008/layout/VerticalCurvedList"/>
    <dgm:cxn modelId="{C1562A2D-1D55-431C-A8A4-1EA11DC25C5E}" type="presParOf" srcId="{78959754-F198-4CF5-8282-2121F4DD7761}" destId="{2A9AFE90-E753-41D5-B4BB-58B022AB3609}" srcOrd="0" destOrd="0" presId="urn:microsoft.com/office/officeart/2008/layout/VerticalCurvedList"/>
    <dgm:cxn modelId="{1FCBBE91-62B6-4411-9A8E-39AC3B1D236E}" type="presParOf" srcId="{AEED5ADB-E6A4-4E88-9762-FD0FBB1FE669}" destId="{278DC5AE-9ED3-483B-8935-E27F135E7BF6}" srcOrd="9" destOrd="0" presId="urn:microsoft.com/office/officeart/2008/layout/VerticalCurvedList"/>
    <dgm:cxn modelId="{39C304EF-1FC3-4C3C-B944-5F0FF9687A5F}" type="presParOf" srcId="{AEED5ADB-E6A4-4E88-9762-FD0FBB1FE669}" destId="{D73B5802-74C0-4251-80C5-1ECA47183CB6}" srcOrd="10" destOrd="0" presId="urn:microsoft.com/office/officeart/2008/layout/VerticalCurvedList"/>
    <dgm:cxn modelId="{39DC76FB-C252-4194-B6FC-C45B3DA2BF2A}" type="presParOf" srcId="{D73B5802-74C0-4251-80C5-1ECA47183CB6}" destId="{DF714172-A59A-4046-88F1-29B220457B8A}" srcOrd="0" destOrd="0" presId="urn:microsoft.com/office/officeart/2008/layout/VerticalCurvedList"/>
    <dgm:cxn modelId="{B52A7AAC-A8E1-4DCE-80F8-A0CD5029387A}" type="presParOf" srcId="{AEED5ADB-E6A4-4E88-9762-FD0FBB1FE669}" destId="{B90301BB-A7E7-460D-933F-727DF11989BA}" srcOrd="11" destOrd="0" presId="urn:microsoft.com/office/officeart/2008/layout/VerticalCurvedList"/>
    <dgm:cxn modelId="{93787515-6B2C-4165-97F9-0C944DE93914}" type="presParOf" srcId="{AEED5ADB-E6A4-4E88-9762-FD0FBB1FE669}" destId="{E54D79B6-4742-49D9-8835-046B982E1737}" srcOrd="12" destOrd="0" presId="urn:microsoft.com/office/officeart/2008/layout/VerticalCurvedList"/>
    <dgm:cxn modelId="{689A91F5-77D5-47A8-B8C0-EF7A9DBE3590}" type="presParOf" srcId="{E54D79B6-4742-49D9-8835-046B982E1737}" destId="{63EA6E23-8A60-45C1-82F6-1B14E80132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custT="1"/>
      <dgm:spPr/>
      <dgm:t>
        <a:bodyPr/>
        <a:lstStyle/>
        <a:p>
          <a:pPr rtl="0"/>
          <a:r>
            <a:rPr lang="de-DE" sz="2000" dirty="0" smtClean="0"/>
            <a:t>Industrie- und Handelskammern </a:t>
          </a:r>
          <a:endParaRPr lang="de-DE" sz="2000" dirty="0"/>
        </a:p>
      </dgm:t>
    </dgm:pt>
    <dgm:pt modelId="{6C9233B8-1AA7-4948-B666-C052C457CD60}" type="parTrans" cxnId="{FE0DFACF-14A5-42DB-A81B-858E032524F6}">
      <dgm:prSet/>
      <dgm:spPr/>
      <dgm:t>
        <a:bodyPr/>
        <a:lstStyle/>
        <a:p>
          <a:endParaRPr lang="de-DE"/>
        </a:p>
      </dgm:t>
    </dgm:pt>
    <dgm:pt modelId="{619361E5-A7E8-463D-9DE6-EF40279509B7}" type="sibTrans" cxnId="{FE0DFACF-14A5-42DB-A81B-858E032524F6}">
      <dgm:prSet/>
      <dgm:spPr/>
      <dgm:t>
        <a:bodyPr/>
        <a:lstStyle/>
        <a:p>
          <a:endParaRPr lang="de-DE"/>
        </a:p>
      </dgm:t>
    </dgm:pt>
    <dgm:pt modelId="{3250D94C-92B0-46BD-94FA-92B9A0D51EE0}">
      <dgm:prSet custT="1"/>
      <dgm:spPr/>
      <dgm:t>
        <a:bodyPr/>
        <a:lstStyle/>
        <a:p>
          <a:pPr rtl="0"/>
          <a:r>
            <a:rPr lang="de-DE" sz="2000" dirty="0" smtClean="0"/>
            <a:t>Handwerkskammern</a:t>
          </a:r>
          <a:endParaRPr lang="de-DE" sz="2000" dirty="0"/>
        </a:p>
      </dgm:t>
    </dgm:pt>
    <dgm:pt modelId="{FFB0B633-83BB-4592-A93B-AF984E27836B}" type="parTrans" cxnId="{FF71EAF3-8897-4167-8813-EDC2636CA6F6}">
      <dgm:prSet/>
      <dgm:spPr/>
      <dgm:t>
        <a:bodyPr/>
        <a:lstStyle/>
        <a:p>
          <a:endParaRPr lang="de-DE"/>
        </a:p>
      </dgm:t>
    </dgm:pt>
    <dgm:pt modelId="{D793C8FD-17BA-44B2-A944-9DB9B947D844}" type="sibTrans" cxnId="{FF71EAF3-8897-4167-8813-EDC2636CA6F6}">
      <dgm:prSet/>
      <dgm:spPr/>
      <dgm:t>
        <a:bodyPr/>
        <a:lstStyle/>
        <a:p>
          <a:endParaRPr lang="de-DE"/>
        </a:p>
      </dgm:t>
    </dgm:pt>
    <dgm:pt modelId="{797A03B7-EB8C-4588-BA94-94517A3D1329}">
      <dgm:prSet custT="1"/>
      <dgm:spPr/>
      <dgm:t>
        <a:bodyPr/>
        <a:lstStyle/>
        <a:p>
          <a:pPr rtl="0"/>
          <a:r>
            <a:rPr lang="en-US" sz="2000" dirty="0" err="1" smtClean="0"/>
            <a:t>Investitions</a:t>
          </a:r>
          <a:r>
            <a:rPr lang="en-US" sz="2000" dirty="0" smtClean="0"/>
            <a:t>-</a:t>
          </a:r>
          <a:r>
            <a:rPr lang="en-US" sz="2100" dirty="0" smtClean="0"/>
            <a:t> und </a:t>
          </a:r>
          <a:r>
            <a:rPr lang="en-US" sz="2000" dirty="0" err="1" smtClean="0"/>
            <a:t>Strukturbank</a:t>
          </a:r>
          <a:endParaRPr lang="de-DE" sz="2000"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custT="1"/>
      <dgm:spPr/>
      <dgm:t>
        <a:bodyPr/>
        <a:lstStyle/>
        <a:p>
          <a:pPr rtl="0"/>
          <a:r>
            <a:rPr lang="en-US" sz="2000" dirty="0" smtClean="0"/>
            <a:t>Enterprise Europe Network </a:t>
          </a:r>
          <a:endParaRPr lang="de-DE" sz="2000"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4"/>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4"/>
      <dgm:spPr/>
    </dgm:pt>
    <dgm:pt modelId="{5EC51597-10E6-4CEC-B659-D5758B27360E}" type="pres">
      <dgm:prSet presAssocID="{F75E32B3-31DC-4BAC-B422-62484C1EFBB2}" presName="dstNode" presStyleLbl="node1" presStyleIdx="0" presStyleCnt="4"/>
      <dgm:spPr/>
    </dgm:pt>
    <dgm:pt modelId="{29D653F1-9E2E-48DB-9DD3-E5C64903CE81}" type="pres">
      <dgm:prSet presAssocID="{C99F257B-AC8B-4ED3-BF6D-B8EEBB44875E}" presName="text_1" presStyleLbl="node1" presStyleIdx="0" presStyleCnt="4" custScaleY="74079">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4"/>
      <dgm:spPr>
        <a:solidFill>
          <a:schemeClr val="bg1">
            <a:lumMod val="85000"/>
          </a:schemeClr>
        </a:solidFill>
      </dgm:spPr>
    </dgm:pt>
    <dgm:pt modelId="{0EFF71FE-AC61-405C-B61B-65CA9BC81002}" type="pres">
      <dgm:prSet presAssocID="{3250D94C-92B0-46BD-94FA-92B9A0D51EE0}" presName="text_2" presStyleLbl="node1" presStyleIdx="1" presStyleCnt="4" custScaleY="74079">
        <dgm:presLayoutVars>
          <dgm:bulletEnabled val="1"/>
        </dgm:presLayoutVars>
      </dgm:prSet>
      <dgm:spPr/>
      <dgm:t>
        <a:bodyPr/>
        <a:lstStyle/>
        <a:p>
          <a:endParaRPr lang="de-DE"/>
        </a:p>
      </dgm:t>
    </dgm:pt>
    <dgm:pt modelId="{FA2918AD-81D5-4620-9A77-66BA4BD6F08B}" type="pres">
      <dgm:prSet presAssocID="{3250D94C-92B0-46BD-94FA-92B9A0D51EE0}" presName="accent_2" presStyleCnt="0"/>
      <dgm:spPr/>
    </dgm:pt>
    <dgm:pt modelId="{2FC73A15-12EA-43A0-99FE-9EF6A81E65AD}" type="pres">
      <dgm:prSet presAssocID="{3250D94C-92B0-46BD-94FA-92B9A0D51EE0}" presName="accentRepeatNode" presStyleLbl="solidFgAcc1" presStyleIdx="1" presStyleCnt="4"/>
      <dgm:spPr>
        <a:solidFill>
          <a:schemeClr val="bg1">
            <a:lumMod val="85000"/>
          </a:schemeClr>
        </a:solidFill>
      </dgm:spPr>
    </dgm:pt>
    <dgm:pt modelId="{4BA0E64B-BC14-47D4-80DC-9322DF96C740}" type="pres">
      <dgm:prSet presAssocID="{797A03B7-EB8C-4588-BA94-94517A3D1329}" presName="text_3" presStyleLbl="node1" presStyleIdx="2" presStyleCnt="4" custScaleY="74079">
        <dgm:presLayoutVars>
          <dgm:bulletEnabled val="1"/>
        </dgm:presLayoutVars>
      </dgm:prSet>
      <dgm:spPr/>
      <dgm:t>
        <a:bodyPr/>
        <a:lstStyle/>
        <a:p>
          <a:endParaRPr lang="de-DE"/>
        </a:p>
      </dgm:t>
    </dgm:pt>
    <dgm:pt modelId="{E880280D-451F-4524-8096-5342AA4436B7}" type="pres">
      <dgm:prSet presAssocID="{797A03B7-EB8C-4588-BA94-94517A3D1329}" presName="accent_3" presStyleCnt="0"/>
      <dgm:spPr/>
    </dgm:pt>
    <dgm:pt modelId="{B8365CDA-1221-49C0-AA65-CDF5F1B3D074}" type="pres">
      <dgm:prSet presAssocID="{797A03B7-EB8C-4588-BA94-94517A3D1329}" presName="accentRepeatNode" presStyleLbl="solidFgAcc1" presStyleIdx="2" presStyleCnt="4"/>
      <dgm:spPr>
        <a:solidFill>
          <a:schemeClr val="bg1">
            <a:lumMod val="85000"/>
          </a:schemeClr>
        </a:solidFill>
      </dgm:spPr>
    </dgm:pt>
    <dgm:pt modelId="{6D8419D0-51AD-4D21-A44D-2926ECD5A316}" type="pres">
      <dgm:prSet presAssocID="{8F2CBC2C-230C-48DD-906B-59C4F76C973A}" presName="text_4" presStyleLbl="node1" presStyleIdx="3" presStyleCnt="4" custScaleY="74079">
        <dgm:presLayoutVars>
          <dgm:bulletEnabled val="1"/>
        </dgm:presLayoutVars>
      </dgm:prSet>
      <dgm:spPr/>
      <dgm:t>
        <a:bodyPr/>
        <a:lstStyle/>
        <a:p>
          <a:endParaRPr lang="de-DE"/>
        </a:p>
      </dgm:t>
    </dgm:pt>
    <dgm:pt modelId="{78959754-F198-4CF5-8282-2121F4DD7761}" type="pres">
      <dgm:prSet presAssocID="{8F2CBC2C-230C-48DD-906B-59C4F76C973A}" presName="accent_4" presStyleCnt="0"/>
      <dgm:spPr/>
    </dgm:pt>
    <dgm:pt modelId="{2A9AFE90-E753-41D5-B4BB-58B022AB3609}" type="pres">
      <dgm:prSet presAssocID="{8F2CBC2C-230C-48DD-906B-59C4F76C973A}" presName="accentRepeatNode" presStyleLbl="solidFgAcc1" presStyleIdx="3" presStyleCnt="4"/>
      <dgm:spPr>
        <a:solidFill>
          <a:schemeClr val="bg1">
            <a:lumMod val="85000"/>
          </a:schemeClr>
        </a:solidFill>
      </dgm:spPr>
    </dgm:pt>
  </dgm:ptLst>
  <dgm:cxnLst>
    <dgm:cxn modelId="{F53D111F-16F4-498E-9C3C-2B2903B317F3}" type="presOf" srcId="{8F2CBC2C-230C-48DD-906B-59C4F76C973A}" destId="{6D8419D0-51AD-4D21-A44D-2926ECD5A316}" srcOrd="0" destOrd="0" presId="urn:microsoft.com/office/officeart/2008/layout/VerticalCurvedList"/>
    <dgm:cxn modelId="{FE0DFACF-14A5-42DB-A81B-858E032524F6}" srcId="{F75E32B3-31DC-4BAC-B422-62484C1EFBB2}" destId="{C99F257B-AC8B-4ED3-BF6D-B8EEBB44875E}" srcOrd="0" destOrd="0" parTransId="{6C9233B8-1AA7-4948-B666-C052C457CD60}" sibTransId="{619361E5-A7E8-463D-9DE6-EF40279509B7}"/>
    <dgm:cxn modelId="{BD4AEE4A-1AA1-429D-A1A2-DAA0545E6A37}" type="presOf" srcId="{F75E32B3-31DC-4BAC-B422-62484C1EFBB2}" destId="{D2E05590-E8E2-41EF-8E63-59C61E798A3F}" srcOrd="0" destOrd="0" presId="urn:microsoft.com/office/officeart/2008/layout/VerticalCurvedList"/>
    <dgm:cxn modelId="{22F64D42-434E-494F-A4DD-ED2099A469E3}" srcId="{F75E32B3-31DC-4BAC-B422-62484C1EFBB2}" destId="{8F2CBC2C-230C-48DD-906B-59C4F76C973A}" srcOrd="3" destOrd="0" parTransId="{5E273A47-B91B-470D-8C32-F92C387DDA10}" sibTransId="{DAE083A8-2CED-4E04-9D7E-BB3CE6498B75}"/>
    <dgm:cxn modelId="{8E148EF8-E618-4A6E-AB71-BD5B32645222}" type="presOf" srcId="{C99F257B-AC8B-4ED3-BF6D-B8EEBB44875E}" destId="{29D653F1-9E2E-48DB-9DD3-E5C64903CE81}" srcOrd="0" destOrd="0" presId="urn:microsoft.com/office/officeart/2008/layout/VerticalCurvedList"/>
    <dgm:cxn modelId="{5AD37384-DD50-4CDA-B39B-B5148F418DB6}" type="presOf" srcId="{619361E5-A7E8-463D-9DE6-EF40279509B7}" destId="{3CF2AC45-95E6-4B33-BDC3-F6BAAD19FCF4}" srcOrd="0" destOrd="0" presId="urn:microsoft.com/office/officeart/2008/layout/VerticalCurvedList"/>
    <dgm:cxn modelId="{FCF604FD-3CF9-424B-81C8-28284F210C43}" type="presOf" srcId="{3250D94C-92B0-46BD-94FA-92B9A0D51EE0}" destId="{0EFF71FE-AC61-405C-B61B-65CA9BC81002}" srcOrd="0" destOrd="0" presId="urn:microsoft.com/office/officeart/2008/layout/VerticalCurvedList"/>
    <dgm:cxn modelId="{FF71EAF3-8897-4167-8813-EDC2636CA6F6}" srcId="{F75E32B3-31DC-4BAC-B422-62484C1EFBB2}" destId="{3250D94C-92B0-46BD-94FA-92B9A0D51EE0}" srcOrd="1" destOrd="0" parTransId="{FFB0B633-83BB-4592-A93B-AF984E27836B}" sibTransId="{D793C8FD-17BA-44B2-A944-9DB9B947D844}"/>
    <dgm:cxn modelId="{89FBA8A4-DFCA-4CD0-833B-C725DAE2BCA2}" srcId="{F75E32B3-31DC-4BAC-B422-62484C1EFBB2}" destId="{797A03B7-EB8C-4588-BA94-94517A3D1329}" srcOrd="2" destOrd="0" parTransId="{02F895A8-E90E-46C8-A4B4-76FA3D6D4C01}" sibTransId="{911DC503-307C-4750-B92C-09CC0FDABF25}"/>
    <dgm:cxn modelId="{2DD71F49-6057-4AA6-B791-09516628BC38}" type="presOf" srcId="{797A03B7-EB8C-4588-BA94-94517A3D1329}" destId="{4BA0E64B-BC14-47D4-80DC-9322DF96C740}" srcOrd="0" destOrd="0" presId="urn:microsoft.com/office/officeart/2008/layout/VerticalCurvedList"/>
    <dgm:cxn modelId="{411A4D07-F724-4ED7-9078-9651F2BA041D}" type="presParOf" srcId="{D2E05590-E8E2-41EF-8E63-59C61E798A3F}" destId="{AEED5ADB-E6A4-4E88-9762-FD0FBB1FE669}" srcOrd="0" destOrd="0" presId="urn:microsoft.com/office/officeart/2008/layout/VerticalCurvedList"/>
    <dgm:cxn modelId="{DCC452C8-4E73-4D39-908C-137C6B791EFD}" type="presParOf" srcId="{AEED5ADB-E6A4-4E88-9762-FD0FBB1FE669}" destId="{EBB928ED-4E1C-4D47-9539-67B7B6874810}" srcOrd="0" destOrd="0" presId="urn:microsoft.com/office/officeart/2008/layout/VerticalCurvedList"/>
    <dgm:cxn modelId="{44341A3F-30BB-41B6-9904-2CB12700DDD3}" type="presParOf" srcId="{EBB928ED-4E1C-4D47-9539-67B7B6874810}" destId="{C846AC7A-949C-4059-BB00-E4C4D8E27DAA}" srcOrd="0" destOrd="0" presId="urn:microsoft.com/office/officeart/2008/layout/VerticalCurvedList"/>
    <dgm:cxn modelId="{B329E811-DB37-46AD-84DF-204EBA512E9C}" type="presParOf" srcId="{EBB928ED-4E1C-4D47-9539-67B7B6874810}" destId="{3CF2AC45-95E6-4B33-BDC3-F6BAAD19FCF4}" srcOrd="1" destOrd="0" presId="urn:microsoft.com/office/officeart/2008/layout/VerticalCurvedList"/>
    <dgm:cxn modelId="{47409E25-44D0-40C6-8E80-979C021C42E1}" type="presParOf" srcId="{EBB928ED-4E1C-4D47-9539-67B7B6874810}" destId="{9358A3DC-A3D1-441C-B41B-A95B3256E968}" srcOrd="2" destOrd="0" presId="urn:microsoft.com/office/officeart/2008/layout/VerticalCurvedList"/>
    <dgm:cxn modelId="{76FCC144-3C4F-4126-87D6-1E2A2BC58E31}" type="presParOf" srcId="{EBB928ED-4E1C-4D47-9539-67B7B6874810}" destId="{5EC51597-10E6-4CEC-B659-D5758B27360E}" srcOrd="3" destOrd="0" presId="urn:microsoft.com/office/officeart/2008/layout/VerticalCurvedList"/>
    <dgm:cxn modelId="{3620E957-C375-48AB-9E3D-70CAEB1DE382}" type="presParOf" srcId="{AEED5ADB-E6A4-4E88-9762-FD0FBB1FE669}" destId="{29D653F1-9E2E-48DB-9DD3-E5C64903CE81}" srcOrd="1" destOrd="0" presId="urn:microsoft.com/office/officeart/2008/layout/VerticalCurvedList"/>
    <dgm:cxn modelId="{B778308C-3692-4852-B393-BFE1388C5457}" type="presParOf" srcId="{AEED5ADB-E6A4-4E88-9762-FD0FBB1FE669}" destId="{8DCCE73D-33D7-4C38-987D-EE8014009BC7}" srcOrd="2" destOrd="0" presId="urn:microsoft.com/office/officeart/2008/layout/VerticalCurvedList"/>
    <dgm:cxn modelId="{E1A35EB4-698A-4812-B3A5-2B8FD19BECF5}" type="presParOf" srcId="{8DCCE73D-33D7-4C38-987D-EE8014009BC7}" destId="{1DA62CF1-CBFB-4667-82AA-C906FBFC01FA}" srcOrd="0" destOrd="0" presId="urn:microsoft.com/office/officeart/2008/layout/VerticalCurvedList"/>
    <dgm:cxn modelId="{22DD40CC-A8AF-481E-BF99-2D04BDEA9F3B}" type="presParOf" srcId="{AEED5ADB-E6A4-4E88-9762-FD0FBB1FE669}" destId="{0EFF71FE-AC61-405C-B61B-65CA9BC81002}" srcOrd="3" destOrd="0" presId="urn:microsoft.com/office/officeart/2008/layout/VerticalCurvedList"/>
    <dgm:cxn modelId="{1DFD7A4D-CDA5-49BD-8CC6-8CF3063E4746}" type="presParOf" srcId="{AEED5ADB-E6A4-4E88-9762-FD0FBB1FE669}" destId="{FA2918AD-81D5-4620-9A77-66BA4BD6F08B}" srcOrd="4" destOrd="0" presId="urn:microsoft.com/office/officeart/2008/layout/VerticalCurvedList"/>
    <dgm:cxn modelId="{F9F68991-C193-46EE-8D65-593201FAAC0E}" type="presParOf" srcId="{FA2918AD-81D5-4620-9A77-66BA4BD6F08B}" destId="{2FC73A15-12EA-43A0-99FE-9EF6A81E65AD}" srcOrd="0" destOrd="0" presId="urn:microsoft.com/office/officeart/2008/layout/VerticalCurvedList"/>
    <dgm:cxn modelId="{1EE0A1C3-6A96-4E1B-A891-E10AFF823B73}" type="presParOf" srcId="{AEED5ADB-E6A4-4E88-9762-FD0FBB1FE669}" destId="{4BA0E64B-BC14-47D4-80DC-9322DF96C740}" srcOrd="5" destOrd="0" presId="urn:microsoft.com/office/officeart/2008/layout/VerticalCurvedList"/>
    <dgm:cxn modelId="{19D9384A-B999-4E0E-A6D6-519230DAC6EA}" type="presParOf" srcId="{AEED5ADB-E6A4-4E88-9762-FD0FBB1FE669}" destId="{E880280D-451F-4524-8096-5342AA4436B7}" srcOrd="6" destOrd="0" presId="urn:microsoft.com/office/officeart/2008/layout/VerticalCurvedList"/>
    <dgm:cxn modelId="{48709D19-C20E-46EB-93DC-88F63E7D5590}" type="presParOf" srcId="{E880280D-451F-4524-8096-5342AA4436B7}" destId="{B8365CDA-1221-49C0-AA65-CDF5F1B3D074}" srcOrd="0" destOrd="0" presId="urn:microsoft.com/office/officeart/2008/layout/VerticalCurvedList"/>
    <dgm:cxn modelId="{B935D239-A177-4B83-8E46-6E12C2B58726}" type="presParOf" srcId="{AEED5ADB-E6A4-4E88-9762-FD0FBB1FE669}" destId="{6D8419D0-51AD-4D21-A44D-2926ECD5A316}" srcOrd="7" destOrd="0" presId="urn:microsoft.com/office/officeart/2008/layout/VerticalCurvedList"/>
    <dgm:cxn modelId="{F96E627E-7958-40BE-9095-B2D685B79AC5}" type="presParOf" srcId="{AEED5ADB-E6A4-4E88-9762-FD0FBB1FE669}" destId="{78959754-F198-4CF5-8282-2121F4DD7761}" srcOrd="8" destOrd="0" presId="urn:microsoft.com/office/officeart/2008/layout/VerticalCurvedList"/>
    <dgm:cxn modelId="{F92879C1-277F-4E37-907D-96F9BFB3E9D1}" type="presParOf" srcId="{78959754-F198-4CF5-8282-2121F4DD7761}" destId="{2A9AFE90-E753-41D5-B4BB-58B022AB360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797A03B7-EB8C-4588-BA94-94517A3D1329}">
      <dgm:prSet custT="1"/>
      <dgm:spPr/>
      <dgm:t>
        <a:bodyPr/>
        <a:lstStyle/>
        <a:p>
          <a:pPr rtl="0"/>
          <a:r>
            <a:rPr lang="de-DE" sz="2400" dirty="0" smtClean="0"/>
            <a:t>Deutsche Vertretungen im Ausland</a:t>
          </a:r>
          <a:endParaRPr lang="de-DE" sz="2400"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custT="1"/>
      <dgm:spPr/>
      <dgm:t>
        <a:bodyPr/>
        <a:lstStyle/>
        <a:p>
          <a:pPr rtl="0"/>
          <a:r>
            <a:rPr lang="en-US" sz="2400" dirty="0" err="1" smtClean="0"/>
            <a:t>Auslandshandelskammern</a:t>
          </a:r>
          <a:r>
            <a:rPr lang="en-US" sz="2400" dirty="0" smtClean="0"/>
            <a:t>	 </a:t>
          </a:r>
          <a:endParaRPr lang="de-DE" sz="2400"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8D5DE045-C3D0-4404-B843-DEC8C9B7A412}">
      <dgm:prSet custT="1"/>
      <dgm:spPr/>
      <dgm:t>
        <a:bodyPr/>
        <a:lstStyle/>
        <a:p>
          <a:pPr rtl="0"/>
          <a:r>
            <a:rPr lang="en-US" sz="2400" dirty="0" smtClean="0"/>
            <a:t>Germany Trade and Invest </a:t>
          </a:r>
          <a:endParaRPr lang="de-DE" sz="2400" dirty="0"/>
        </a:p>
      </dgm:t>
    </dgm:pt>
    <dgm:pt modelId="{513844E2-1C94-47F8-BB2E-16FDC15C75F2}" type="parTrans" cxnId="{15D63976-655C-4E1E-A059-8B852CB8DF34}">
      <dgm:prSet/>
      <dgm:spPr/>
      <dgm:t>
        <a:bodyPr/>
        <a:lstStyle/>
        <a:p>
          <a:endParaRPr lang="de-DE"/>
        </a:p>
      </dgm:t>
    </dgm:pt>
    <dgm:pt modelId="{FD35D992-17E0-4C28-B7C0-85A76256C716}" type="sibTrans" cxnId="{15D63976-655C-4E1E-A059-8B852CB8DF34}">
      <dgm:prSet/>
      <dgm:spPr/>
      <dgm:t>
        <a:bodyPr/>
        <a:lstStyle/>
        <a:p>
          <a:endParaRPr lang="de-DE"/>
        </a:p>
      </dgm:t>
    </dgm:pt>
    <dgm:pt modelId="{E4739CFE-85AF-4E32-A6A3-30571D6E0370}">
      <dgm:prSet custT="1"/>
      <dgm:spPr/>
      <dgm:t>
        <a:bodyPr/>
        <a:lstStyle/>
        <a:p>
          <a:pPr algn="l" rtl="0"/>
          <a:r>
            <a:rPr lang="de-DE" sz="2400" dirty="0" smtClean="0"/>
            <a:t>Kontaktstellen</a:t>
          </a:r>
          <a:endParaRPr lang="de-DE" sz="2400" dirty="0"/>
        </a:p>
      </dgm:t>
    </dgm:pt>
    <dgm:pt modelId="{0A2DE0DB-4681-4D85-971F-B6225CCC765F}" type="parTrans" cxnId="{8FE60AAC-FB0B-4B93-9A93-B2B193877595}">
      <dgm:prSet/>
      <dgm:spPr/>
      <dgm:t>
        <a:bodyPr/>
        <a:lstStyle/>
        <a:p>
          <a:endParaRPr lang="de-DE"/>
        </a:p>
      </dgm:t>
    </dgm:pt>
    <dgm:pt modelId="{886ED15F-DC6E-44A1-8F6A-3F3D748FC45D}" type="sibTrans" cxnId="{8FE60AAC-FB0B-4B93-9A93-B2B193877595}">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4"/>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4"/>
      <dgm:spPr/>
    </dgm:pt>
    <dgm:pt modelId="{5EC51597-10E6-4CEC-B659-D5758B27360E}" type="pres">
      <dgm:prSet presAssocID="{F75E32B3-31DC-4BAC-B422-62484C1EFBB2}" presName="dstNode" presStyleLbl="node1" presStyleIdx="0" presStyleCnt="4"/>
      <dgm:spPr/>
    </dgm:pt>
    <dgm:pt modelId="{B980BD93-67FD-41F5-8D0E-4C36AF01F6A9}" type="pres">
      <dgm:prSet presAssocID="{797A03B7-EB8C-4588-BA94-94517A3D1329}" presName="text_1" presStyleLbl="node1" presStyleIdx="0" presStyleCnt="4" custScaleY="74079">
        <dgm:presLayoutVars>
          <dgm:bulletEnabled val="1"/>
        </dgm:presLayoutVars>
      </dgm:prSet>
      <dgm:spPr/>
      <dgm:t>
        <a:bodyPr/>
        <a:lstStyle/>
        <a:p>
          <a:endParaRPr lang="de-DE"/>
        </a:p>
      </dgm:t>
    </dgm:pt>
    <dgm:pt modelId="{29802860-B292-4A7A-8D06-A6B6161BD24A}" type="pres">
      <dgm:prSet presAssocID="{797A03B7-EB8C-4588-BA94-94517A3D1329}" presName="accent_1" presStyleCnt="0"/>
      <dgm:spPr/>
    </dgm:pt>
    <dgm:pt modelId="{B8365CDA-1221-49C0-AA65-CDF5F1B3D074}" type="pres">
      <dgm:prSet presAssocID="{797A03B7-EB8C-4588-BA94-94517A3D1329}" presName="accentRepeatNode" presStyleLbl="solidFgAcc1" presStyleIdx="0" presStyleCnt="4"/>
      <dgm:spPr>
        <a:solidFill>
          <a:schemeClr val="bg1">
            <a:lumMod val="85000"/>
          </a:schemeClr>
        </a:solidFill>
      </dgm:spPr>
    </dgm:pt>
    <dgm:pt modelId="{0EEFC272-BFDA-49BA-B8DF-0E6DDB525C4C}" type="pres">
      <dgm:prSet presAssocID="{8F2CBC2C-230C-48DD-906B-59C4F76C973A}" presName="text_2" presStyleLbl="node1" presStyleIdx="1" presStyleCnt="4" custScaleY="74079">
        <dgm:presLayoutVars>
          <dgm:bulletEnabled val="1"/>
        </dgm:presLayoutVars>
      </dgm:prSet>
      <dgm:spPr/>
      <dgm:t>
        <a:bodyPr/>
        <a:lstStyle/>
        <a:p>
          <a:endParaRPr lang="de-DE"/>
        </a:p>
      </dgm:t>
    </dgm:pt>
    <dgm:pt modelId="{A944FF81-DF93-4BFF-8C84-44E8792C265B}" type="pres">
      <dgm:prSet presAssocID="{8F2CBC2C-230C-48DD-906B-59C4F76C973A}" presName="accent_2" presStyleCnt="0"/>
      <dgm:spPr/>
    </dgm:pt>
    <dgm:pt modelId="{2A9AFE90-E753-41D5-B4BB-58B022AB3609}" type="pres">
      <dgm:prSet presAssocID="{8F2CBC2C-230C-48DD-906B-59C4F76C973A}" presName="accentRepeatNode" presStyleLbl="solidFgAcc1" presStyleIdx="1" presStyleCnt="4"/>
      <dgm:spPr>
        <a:solidFill>
          <a:schemeClr val="bg1">
            <a:lumMod val="85000"/>
          </a:schemeClr>
        </a:solidFill>
      </dgm:spPr>
    </dgm:pt>
    <dgm:pt modelId="{B053B320-7070-4844-895C-DCE4C054FC65}" type="pres">
      <dgm:prSet presAssocID="{8D5DE045-C3D0-4404-B843-DEC8C9B7A412}" presName="text_3" presStyleLbl="node1" presStyleIdx="2" presStyleCnt="4" custScaleY="74079">
        <dgm:presLayoutVars>
          <dgm:bulletEnabled val="1"/>
        </dgm:presLayoutVars>
      </dgm:prSet>
      <dgm:spPr/>
      <dgm:t>
        <a:bodyPr/>
        <a:lstStyle/>
        <a:p>
          <a:endParaRPr lang="de-DE"/>
        </a:p>
      </dgm:t>
    </dgm:pt>
    <dgm:pt modelId="{81DFA78C-6C05-4CB3-97F3-8637948CE13D}" type="pres">
      <dgm:prSet presAssocID="{8D5DE045-C3D0-4404-B843-DEC8C9B7A412}" presName="accent_3" presStyleCnt="0"/>
      <dgm:spPr/>
    </dgm:pt>
    <dgm:pt modelId="{55394C18-937C-4B75-BD80-D1D194E1A841}" type="pres">
      <dgm:prSet presAssocID="{8D5DE045-C3D0-4404-B843-DEC8C9B7A412}" presName="accentRepeatNode" presStyleLbl="solidFgAcc1" presStyleIdx="2" presStyleCnt="4"/>
      <dgm:spPr>
        <a:solidFill>
          <a:schemeClr val="bg1">
            <a:lumMod val="85000"/>
          </a:schemeClr>
        </a:solidFill>
      </dgm:spPr>
      <dgm:t>
        <a:bodyPr/>
        <a:lstStyle/>
        <a:p>
          <a:endParaRPr lang="de-DE"/>
        </a:p>
      </dgm:t>
    </dgm:pt>
    <dgm:pt modelId="{89F80605-7CEC-4DC3-B2CE-7C9A0F1C99E6}" type="pres">
      <dgm:prSet presAssocID="{E4739CFE-85AF-4E32-A6A3-30571D6E0370}" presName="text_4" presStyleLbl="node1" presStyleIdx="3" presStyleCnt="4" custScaleY="74079">
        <dgm:presLayoutVars>
          <dgm:bulletEnabled val="1"/>
        </dgm:presLayoutVars>
      </dgm:prSet>
      <dgm:spPr/>
      <dgm:t>
        <a:bodyPr/>
        <a:lstStyle/>
        <a:p>
          <a:endParaRPr lang="de-DE"/>
        </a:p>
      </dgm:t>
    </dgm:pt>
    <dgm:pt modelId="{6B237FB9-7435-4FB6-93EA-A58889B5228F}" type="pres">
      <dgm:prSet presAssocID="{E4739CFE-85AF-4E32-A6A3-30571D6E0370}" presName="accent_4" presStyleCnt="0"/>
      <dgm:spPr/>
    </dgm:pt>
    <dgm:pt modelId="{AD2E79D1-426E-444A-8F2A-09F0A306AD18}" type="pres">
      <dgm:prSet presAssocID="{E4739CFE-85AF-4E32-A6A3-30571D6E0370}" presName="accentRepeatNode" presStyleLbl="solidFgAcc1" presStyleIdx="3" presStyleCnt="4"/>
      <dgm:spPr>
        <a:solidFill>
          <a:schemeClr val="bg1">
            <a:lumMod val="85000"/>
          </a:schemeClr>
        </a:solidFill>
      </dgm:spPr>
      <dgm:t>
        <a:bodyPr/>
        <a:lstStyle/>
        <a:p>
          <a:endParaRPr lang="de-DE"/>
        </a:p>
      </dgm:t>
    </dgm:pt>
  </dgm:ptLst>
  <dgm:cxnLst>
    <dgm:cxn modelId="{A8AF2E09-400E-44F3-8E76-7C8CDDF7FB9F}" type="presOf" srcId="{E4739CFE-85AF-4E32-A6A3-30571D6E0370}" destId="{89F80605-7CEC-4DC3-B2CE-7C9A0F1C99E6}" srcOrd="0" destOrd="0" presId="urn:microsoft.com/office/officeart/2008/layout/VerticalCurvedList"/>
    <dgm:cxn modelId="{5FCB9E7E-4EA9-45D6-BB91-F0AA2A0672E6}" type="presOf" srcId="{911DC503-307C-4750-B92C-09CC0FDABF25}" destId="{3CF2AC45-95E6-4B33-BDC3-F6BAAD19FCF4}" srcOrd="0" destOrd="0" presId="urn:microsoft.com/office/officeart/2008/layout/VerticalCurvedList"/>
    <dgm:cxn modelId="{8FE60AAC-FB0B-4B93-9A93-B2B193877595}" srcId="{F75E32B3-31DC-4BAC-B422-62484C1EFBB2}" destId="{E4739CFE-85AF-4E32-A6A3-30571D6E0370}" srcOrd="3" destOrd="0" parTransId="{0A2DE0DB-4681-4D85-971F-B6225CCC765F}" sibTransId="{886ED15F-DC6E-44A1-8F6A-3F3D748FC45D}"/>
    <dgm:cxn modelId="{3D7786E4-E16A-4599-99FF-0EE20D2ADB36}" type="presOf" srcId="{797A03B7-EB8C-4588-BA94-94517A3D1329}" destId="{B980BD93-67FD-41F5-8D0E-4C36AF01F6A9}" srcOrd="0" destOrd="0" presId="urn:microsoft.com/office/officeart/2008/layout/VerticalCurvedList"/>
    <dgm:cxn modelId="{604AC4D7-E447-4EFA-9CF2-07D1F556E4C2}" type="presOf" srcId="{8F2CBC2C-230C-48DD-906B-59C4F76C973A}" destId="{0EEFC272-BFDA-49BA-B8DF-0E6DDB525C4C}" srcOrd="0" destOrd="0" presId="urn:microsoft.com/office/officeart/2008/layout/VerticalCurvedList"/>
    <dgm:cxn modelId="{22F64D42-434E-494F-A4DD-ED2099A469E3}" srcId="{F75E32B3-31DC-4BAC-B422-62484C1EFBB2}" destId="{8F2CBC2C-230C-48DD-906B-59C4F76C973A}" srcOrd="1" destOrd="0" parTransId="{5E273A47-B91B-470D-8C32-F92C387DDA10}" sibTransId="{DAE083A8-2CED-4E04-9D7E-BB3CE6498B75}"/>
    <dgm:cxn modelId="{EA412404-8EC7-494F-8BBA-4B260A7E9074}" type="presOf" srcId="{F75E32B3-31DC-4BAC-B422-62484C1EFBB2}" destId="{D2E05590-E8E2-41EF-8E63-59C61E798A3F}" srcOrd="0" destOrd="0" presId="urn:microsoft.com/office/officeart/2008/layout/VerticalCurvedList"/>
    <dgm:cxn modelId="{15D63976-655C-4E1E-A059-8B852CB8DF34}" srcId="{F75E32B3-31DC-4BAC-B422-62484C1EFBB2}" destId="{8D5DE045-C3D0-4404-B843-DEC8C9B7A412}" srcOrd="2" destOrd="0" parTransId="{513844E2-1C94-47F8-BB2E-16FDC15C75F2}" sibTransId="{FD35D992-17E0-4C28-B7C0-85A76256C716}"/>
    <dgm:cxn modelId="{88E0AF2A-355A-4CA8-89B8-15AF629AB5E7}" type="presOf" srcId="{8D5DE045-C3D0-4404-B843-DEC8C9B7A412}" destId="{B053B320-7070-4844-895C-DCE4C054FC65}" srcOrd="0" destOrd="0" presId="urn:microsoft.com/office/officeart/2008/layout/VerticalCurvedList"/>
    <dgm:cxn modelId="{89FBA8A4-DFCA-4CD0-833B-C725DAE2BCA2}" srcId="{F75E32B3-31DC-4BAC-B422-62484C1EFBB2}" destId="{797A03B7-EB8C-4588-BA94-94517A3D1329}" srcOrd="0" destOrd="0" parTransId="{02F895A8-E90E-46C8-A4B4-76FA3D6D4C01}" sibTransId="{911DC503-307C-4750-B92C-09CC0FDABF25}"/>
    <dgm:cxn modelId="{C9823D7B-7757-480A-A38C-B90BA9C5B7D7}" type="presParOf" srcId="{D2E05590-E8E2-41EF-8E63-59C61E798A3F}" destId="{AEED5ADB-E6A4-4E88-9762-FD0FBB1FE669}" srcOrd="0" destOrd="0" presId="urn:microsoft.com/office/officeart/2008/layout/VerticalCurvedList"/>
    <dgm:cxn modelId="{5CFB0F45-A674-4108-A816-8D8A3D4C1715}" type="presParOf" srcId="{AEED5ADB-E6A4-4E88-9762-FD0FBB1FE669}" destId="{EBB928ED-4E1C-4D47-9539-67B7B6874810}" srcOrd="0" destOrd="0" presId="urn:microsoft.com/office/officeart/2008/layout/VerticalCurvedList"/>
    <dgm:cxn modelId="{D9F60F9B-9EB1-4FF6-8E3C-8C99EE3D92E6}" type="presParOf" srcId="{EBB928ED-4E1C-4D47-9539-67B7B6874810}" destId="{C846AC7A-949C-4059-BB00-E4C4D8E27DAA}" srcOrd="0" destOrd="0" presId="urn:microsoft.com/office/officeart/2008/layout/VerticalCurvedList"/>
    <dgm:cxn modelId="{AA576559-0941-4EF4-9C87-28CD4A01AB4F}" type="presParOf" srcId="{EBB928ED-4E1C-4D47-9539-67B7B6874810}" destId="{3CF2AC45-95E6-4B33-BDC3-F6BAAD19FCF4}" srcOrd="1" destOrd="0" presId="urn:microsoft.com/office/officeart/2008/layout/VerticalCurvedList"/>
    <dgm:cxn modelId="{25F02A39-EAB0-4015-83DE-24F9F28BF8AA}" type="presParOf" srcId="{EBB928ED-4E1C-4D47-9539-67B7B6874810}" destId="{9358A3DC-A3D1-441C-B41B-A95B3256E968}" srcOrd="2" destOrd="0" presId="urn:microsoft.com/office/officeart/2008/layout/VerticalCurvedList"/>
    <dgm:cxn modelId="{333CDFB5-0A5C-4489-8620-EDF3305DF9C5}" type="presParOf" srcId="{EBB928ED-4E1C-4D47-9539-67B7B6874810}" destId="{5EC51597-10E6-4CEC-B659-D5758B27360E}" srcOrd="3" destOrd="0" presId="urn:microsoft.com/office/officeart/2008/layout/VerticalCurvedList"/>
    <dgm:cxn modelId="{2FF15857-32BF-478E-8439-88F4ECF8845A}" type="presParOf" srcId="{AEED5ADB-E6A4-4E88-9762-FD0FBB1FE669}" destId="{B980BD93-67FD-41F5-8D0E-4C36AF01F6A9}" srcOrd="1" destOrd="0" presId="urn:microsoft.com/office/officeart/2008/layout/VerticalCurvedList"/>
    <dgm:cxn modelId="{8E15F6FF-07B3-4779-BB47-B9994E512C90}" type="presParOf" srcId="{AEED5ADB-E6A4-4E88-9762-FD0FBB1FE669}" destId="{29802860-B292-4A7A-8D06-A6B6161BD24A}" srcOrd="2" destOrd="0" presId="urn:microsoft.com/office/officeart/2008/layout/VerticalCurvedList"/>
    <dgm:cxn modelId="{3B75D93B-12E0-4624-AE17-ACF109FE1496}" type="presParOf" srcId="{29802860-B292-4A7A-8D06-A6B6161BD24A}" destId="{B8365CDA-1221-49C0-AA65-CDF5F1B3D074}" srcOrd="0" destOrd="0" presId="urn:microsoft.com/office/officeart/2008/layout/VerticalCurvedList"/>
    <dgm:cxn modelId="{609C111E-04A8-4DEF-9ABD-D6E184FC49F3}" type="presParOf" srcId="{AEED5ADB-E6A4-4E88-9762-FD0FBB1FE669}" destId="{0EEFC272-BFDA-49BA-B8DF-0E6DDB525C4C}" srcOrd="3" destOrd="0" presId="urn:microsoft.com/office/officeart/2008/layout/VerticalCurvedList"/>
    <dgm:cxn modelId="{6AA09659-4970-4002-9148-E36214761F1C}" type="presParOf" srcId="{AEED5ADB-E6A4-4E88-9762-FD0FBB1FE669}" destId="{A944FF81-DF93-4BFF-8C84-44E8792C265B}" srcOrd="4" destOrd="0" presId="urn:microsoft.com/office/officeart/2008/layout/VerticalCurvedList"/>
    <dgm:cxn modelId="{EE04967E-DC45-4252-8CED-546666995983}" type="presParOf" srcId="{A944FF81-DF93-4BFF-8C84-44E8792C265B}" destId="{2A9AFE90-E753-41D5-B4BB-58B022AB3609}" srcOrd="0" destOrd="0" presId="urn:microsoft.com/office/officeart/2008/layout/VerticalCurvedList"/>
    <dgm:cxn modelId="{C33EDAF1-827B-4063-A726-AB15FED8FBAB}" type="presParOf" srcId="{AEED5ADB-E6A4-4E88-9762-FD0FBB1FE669}" destId="{B053B320-7070-4844-895C-DCE4C054FC65}" srcOrd="5" destOrd="0" presId="urn:microsoft.com/office/officeart/2008/layout/VerticalCurvedList"/>
    <dgm:cxn modelId="{F67C3017-7CDD-45D5-8D38-B607767E79A5}" type="presParOf" srcId="{AEED5ADB-E6A4-4E88-9762-FD0FBB1FE669}" destId="{81DFA78C-6C05-4CB3-97F3-8637948CE13D}" srcOrd="6" destOrd="0" presId="urn:microsoft.com/office/officeart/2008/layout/VerticalCurvedList"/>
    <dgm:cxn modelId="{F84CF2F1-4C29-4AD2-9EEC-47E9F46DFCE9}" type="presParOf" srcId="{81DFA78C-6C05-4CB3-97F3-8637948CE13D}" destId="{55394C18-937C-4B75-BD80-D1D194E1A841}" srcOrd="0" destOrd="0" presId="urn:microsoft.com/office/officeart/2008/layout/VerticalCurvedList"/>
    <dgm:cxn modelId="{9DBEC2B0-1B54-4361-9387-D940BD542FCC}" type="presParOf" srcId="{AEED5ADB-E6A4-4E88-9762-FD0FBB1FE669}" destId="{89F80605-7CEC-4DC3-B2CE-7C9A0F1C99E6}" srcOrd="7" destOrd="0" presId="urn:microsoft.com/office/officeart/2008/layout/VerticalCurvedList"/>
    <dgm:cxn modelId="{32EA567A-D2AA-49C2-BA72-DEF79440ED64}" type="presParOf" srcId="{AEED5ADB-E6A4-4E88-9762-FD0FBB1FE669}" destId="{6B237FB9-7435-4FB6-93EA-A58889B5228F}" srcOrd="8" destOrd="0" presId="urn:microsoft.com/office/officeart/2008/layout/VerticalCurvedList"/>
    <dgm:cxn modelId="{8802DAF1-1529-4DFD-9F88-DCE2B4464799}" type="presParOf" srcId="{6B237FB9-7435-4FB6-93EA-A58889B5228F}" destId="{AD2E79D1-426E-444A-8F2A-09F0A306AD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custT="1"/>
      <dgm:spPr/>
      <dgm:t>
        <a:bodyPr/>
        <a:lstStyle/>
        <a:p>
          <a:pPr rtl="0"/>
          <a:r>
            <a:rPr lang="de-DE" sz="2400" dirty="0" smtClean="0"/>
            <a:t>Messebeteiligungen </a:t>
          </a:r>
          <a:endParaRPr lang="de-DE" sz="2400" dirty="0"/>
        </a:p>
      </dgm:t>
    </dgm:pt>
    <dgm:pt modelId="{6C9233B8-1AA7-4948-B666-C052C457CD60}" type="parTrans" cxnId="{FE0DFACF-14A5-42DB-A81B-858E032524F6}">
      <dgm:prSet/>
      <dgm:spPr/>
      <dgm:t>
        <a:bodyPr/>
        <a:lstStyle/>
        <a:p>
          <a:endParaRPr lang="de-DE"/>
        </a:p>
      </dgm:t>
    </dgm:pt>
    <dgm:pt modelId="{619361E5-A7E8-463D-9DE6-EF40279509B7}" type="sibTrans" cxnId="{FE0DFACF-14A5-42DB-A81B-858E032524F6}">
      <dgm:prSet/>
      <dgm:spPr/>
      <dgm:t>
        <a:bodyPr/>
        <a:lstStyle/>
        <a:p>
          <a:endParaRPr lang="de-DE"/>
        </a:p>
      </dgm:t>
    </dgm:pt>
    <dgm:pt modelId="{3250D94C-92B0-46BD-94FA-92B9A0D51EE0}">
      <dgm:prSet custT="1"/>
      <dgm:spPr/>
      <dgm:t>
        <a:bodyPr/>
        <a:lstStyle/>
        <a:p>
          <a:pPr rtl="0"/>
          <a:r>
            <a:rPr lang="de-DE" sz="2400" dirty="0" smtClean="0"/>
            <a:t>Wirtschaftsreisen</a:t>
          </a:r>
          <a:endParaRPr lang="de-DE" sz="2400" dirty="0"/>
        </a:p>
      </dgm:t>
    </dgm:pt>
    <dgm:pt modelId="{FFB0B633-83BB-4592-A93B-AF984E27836B}" type="parTrans" cxnId="{FF71EAF3-8897-4167-8813-EDC2636CA6F6}">
      <dgm:prSet/>
      <dgm:spPr/>
      <dgm:t>
        <a:bodyPr/>
        <a:lstStyle/>
        <a:p>
          <a:endParaRPr lang="de-DE"/>
        </a:p>
      </dgm:t>
    </dgm:pt>
    <dgm:pt modelId="{D793C8FD-17BA-44B2-A944-9DB9B947D844}" type="sibTrans" cxnId="{FF71EAF3-8897-4167-8813-EDC2636CA6F6}">
      <dgm:prSet/>
      <dgm:spPr/>
      <dgm:t>
        <a:bodyPr/>
        <a:lstStyle/>
        <a:p>
          <a:endParaRPr lang="de-DE"/>
        </a:p>
      </dgm:t>
    </dgm:pt>
    <dgm:pt modelId="{797A03B7-EB8C-4588-BA94-94517A3D1329}">
      <dgm:prSet custT="1"/>
      <dgm:spPr/>
      <dgm:t>
        <a:bodyPr/>
        <a:lstStyle/>
        <a:p>
          <a:pPr rtl="0"/>
          <a:r>
            <a:rPr lang="en-US" sz="2400" dirty="0" err="1" smtClean="0"/>
            <a:t>Wirtschaftsreisen</a:t>
          </a:r>
          <a:r>
            <a:rPr lang="en-US" sz="2400" dirty="0" smtClean="0"/>
            <a:t> </a:t>
          </a:r>
          <a:r>
            <a:rPr lang="en-US" sz="2400" dirty="0" err="1" smtClean="0"/>
            <a:t>zu</a:t>
          </a:r>
          <a:r>
            <a:rPr lang="en-US" sz="2400" dirty="0" smtClean="0"/>
            <a:t> </a:t>
          </a:r>
          <a:r>
            <a:rPr lang="en-US" sz="2400" dirty="0" err="1" smtClean="0"/>
            <a:t>Messen</a:t>
          </a:r>
          <a:endParaRPr lang="de-DE" sz="2400"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custT="1"/>
      <dgm:spPr/>
      <dgm:t>
        <a:bodyPr/>
        <a:lstStyle/>
        <a:p>
          <a:pPr rtl="0"/>
          <a:r>
            <a:rPr lang="en-US" sz="2400" dirty="0" err="1" smtClean="0"/>
            <a:t>Fachseminare</a:t>
          </a:r>
          <a:endParaRPr lang="de-DE" sz="2400"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4"/>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4"/>
      <dgm:spPr/>
    </dgm:pt>
    <dgm:pt modelId="{5EC51597-10E6-4CEC-B659-D5758B27360E}" type="pres">
      <dgm:prSet presAssocID="{F75E32B3-31DC-4BAC-B422-62484C1EFBB2}" presName="dstNode" presStyleLbl="node1" presStyleIdx="0" presStyleCnt="4"/>
      <dgm:spPr/>
    </dgm:pt>
    <dgm:pt modelId="{29D653F1-9E2E-48DB-9DD3-E5C64903CE81}" type="pres">
      <dgm:prSet presAssocID="{C99F257B-AC8B-4ED3-BF6D-B8EEBB44875E}" presName="text_1" presStyleLbl="node1" presStyleIdx="0" presStyleCnt="4" custScaleY="74079">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4"/>
      <dgm:spPr>
        <a:solidFill>
          <a:schemeClr val="bg1">
            <a:lumMod val="85000"/>
          </a:schemeClr>
        </a:solidFill>
      </dgm:spPr>
    </dgm:pt>
    <dgm:pt modelId="{0EFF71FE-AC61-405C-B61B-65CA9BC81002}" type="pres">
      <dgm:prSet presAssocID="{3250D94C-92B0-46BD-94FA-92B9A0D51EE0}" presName="text_2" presStyleLbl="node1" presStyleIdx="1" presStyleCnt="4" custScaleY="74079">
        <dgm:presLayoutVars>
          <dgm:bulletEnabled val="1"/>
        </dgm:presLayoutVars>
      </dgm:prSet>
      <dgm:spPr/>
      <dgm:t>
        <a:bodyPr/>
        <a:lstStyle/>
        <a:p>
          <a:endParaRPr lang="de-DE"/>
        </a:p>
      </dgm:t>
    </dgm:pt>
    <dgm:pt modelId="{FA2918AD-81D5-4620-9A77-66BA4BD6F08B}" type="pres">
      <dgm:prSet presAssocID="{3250D94C-92B0-46BD-94FA-92B9A0D51EE0}" presName="accent_2" presStyleCnt="0"/>
      <dgm:spPr/>
    </dgm:pt>
    <dgm:pt modelId="{2FC73A15-12EA-43A0-99FE-9EF6A81E65AD}" type="pres">
      <dgm:prSet presAssocID="{3250D94C-92B0-46BD-94FA-92B9A0D51EE0}" presName="accentRepeatNode" presStyleLbl="solidFgAcc1" presStyleIdx="1" presStyleCnt="4"/>
      <dgm:spPr>
        <a:solidFill>
          <a:schemeClr val="bg1">
            <a:lumMod val="85000"/>
          </a:schemeClr>
        </a:solidFill>
      </dgm:spPr>
    </dgm:pt>
    <dgm:pt modelId="{4BA0E64B-BC14-47D4-80DC-9322DF96C740}" type="pres">
      <dgm:prSet presAssocID="{797A03B7-EB8C-4588-BA94-94517A3D1329}" presName="text_3" presStyleLbl="node1" presStyleIdx="2" presStyleCnt="4" custScaleY="74079">
        <dgm:presLayoutVars>
          <dgm:bulletEnabled val="1"/>
        </dgm:presLayoutVars>
      </dgm:prSet>
      <dgm:spPr/>
      <dgm:t>
        <a:bodyPr/>
        <a:lstStyle/>
        <a:p>
          <a:endParaRPr lang="de-DE"/>
        </a:p>
      </dgm:t>
    </dgm:pt>
    <dgm:pt modelId="{E880280D-451F-4524-8096-5342AA4436B7}" type="pres">
      <dgm:prSet presAssocID="{797A03B7-EB8C-4588-BA94-94517A3D1329}" presName="accent_3" presStyleCnt="0"/>
      <dgm:spPr/>
    </dgm:pt>
    <dgm:pt modelId="{B8365CDA-1221-49C0-AA65-CDF5F1B3D074}" type="pres">
      <dgm:prSet presAssocID="{797A03B7-EB8C-4588-BA94-94517A3D1329}" presName="accentRepeatNode" presStyleLbl="solidFgAcc1" presStyleIdx="2" presStyleCnt="4"/>
      <dgm:spPr>
        <a:solidFill>
          <a:schemeClr val="bg1">
            <a:lumMod val="85000"/>
          </a:schemeClr>
        </a:solidFill>
      </dgm:spPr>
    </dgm:pt>
    <dgm:pt modelId="{6D8419D0-51AD-4D21-A44D-2926ECD5A316}" type="pres">
      <dgm:prSet presAssocID="{8F2CBC2C-230C-48DD-906B-59C4F76C973A}" presName="text_4" presStyleLbl="node1" presStyleIdx="3" presStyleCnt="4" custScaleY="74079">
        <dgm:presLayoutVars>
          <dgm:bulletEnabled val="1"/>
        </dgm:presLayoutVars>
      </dgm:prSet>
      <dgm:spPr/>
      <dgm:t>
        <a:bodyPr/>
        <a:lstStyle/>
        <a:p>
          <a:endParaRPr lang="de-DE"/>
        </a:p>
      </dgm:t>
    </dgm:pt>
    <dgm:pt modelId="{78959754-F198-4CF5-8282-2121F4DD7761}" type="pres">
      <dgm:prSet presAssocID="{8F2CBC2C-230C-48DD-906B-59C4F76C973A}" presName="accent_4" presStyleCnt="0"/>
      <dgm:spPr/>
    </dgm:pt>
    <dgm:pt modelId="{2A9AFE90-E753-41D5-B4BB-58B022AB3609}" type="pres">
      <dgm:prSet presAssocID="{8F2CBC2C-230C-48DD-906B-59C4F76C973A}" presName="accentRepeatNode" presStyleLbl="solidFgAcc1" presStyleIdx="3" presStyleCnt="4"/>
      <dgm:spPr>
        <a:solidFill>
          <a:schemeClr val="bg1">
            <a:lumMod val="85000"/>
          </a:schemeClr>
        </a:solidFill>
      </dgm:spPr>
    </dgm:pt>
  </dgm:ptLst>
  <dgm:cxnLst>
    <dgm:cxn modelId="{D0C44171-32A0-4653-B4B9-2BE21F4CEF2F}" type="presOf" srcId="{3250D94C-92B0-46BD-94FA-92B9A0D51EE0}" destId="{0EFF71FE-AC61-405C-B61B-65CA9BC81002}" srcOrd="0" destOrd="0" presId="urn:microsoft.com/office/officeart/2008/layout/VerticalCurvedList"/>
    <dgm:cxn modelId="{FE0DFACF-14A5-42DB-A81B-858E032524F6}" srcId="{F75E32B3-31DC-4BAC-B422-62484C1EFBB2}" destId="{C99F257B-AC8B-4ED3-BF6D-B8EEBB44875E}" srcOrd="0" destOrd="0" parTransId="{6C9233B8-1AA7-4948-B666-C052C457CD60}" sibTransId="{619361E5-A7E8-463D-9DE6-EF40279509B7}"/>
    <dgm:cxn modelId="{613116CB-5826-4D15-B2D8-4D52B5A298E0}" type="presOf" srcId="{619361E5-A7E8-463D-9DE6-EF40279509B7}" destId="{3CF2AC45-95E6-4B33-BDC3-F6BAAD19FCF4}" srcOrd="0" destOrd="0" presId="urn:microsoft.com/office/officeart/2008/layout/VerticalCurvedList"/>
    <dgm:cxn modelId="{9071D410-13D8-47E5-8208-DDE5CC219B5F}" type="presOf" srcId="{8F2CBC2C-230C-48DD-906B-59C4F76C973A}" destId="{6D8419D0-51AD-4D21-A44D-2926ECD5A316}" srcOrd="0" destOrd="0" presId="urn:microsoft.com/office/officeart/2008/layout/VerticalCurvedList"/>
    <dgm:cxn modelId="{22F64D42-434E-494F-A4DD-ED2099A469E3}" srcId="{F75E32B3-31DC-4BAC-B422-62484C1EFBB2}" destId="{8F2CBC2C-230C-48DD-906B-59C4F76C973A}" srcOrd="3" destOrd="0" parTransId="{5E273A47-B91B-470D-8C32-F92C387DDA10}" sibTransId="{DAE083A8-2CED-4E04-9D7E-BB3CE6498B75}"/>
    <dgm:cxn modelId="{4941DDBB-0551-4903-8F20-772BA5477695}" type="presOf" srcId="{F75E32B3-31DC-4BAC-B422-62484C1EFBB2}" destId="{D2E05590-E8E2-41EF-8E63-59C61E798A3F}" srcOrd="0" destOrd="0" presId="urn:microsoft.com/office/officeart/2008/layout/VerticalCurvedList"/>
    <dgm:cxn modelId="{279303E5-B507-47E2-94E7-58E03993F531}" type="presOf" srcId="{797A03B7-EB8C-4588-BA94-94517A3D1329}" destId="{4BA0E64B-BC14-47D4-80DC-9322DF96C740}" srcOrd="0" destOrd="0" presId="urn:microsoft.com/office/officeart/2008/layout/VerticalCurvedList"/>
    <dgm:cxn modelId="{7F874451-F9E8-42A3-A791-71FF4FC93332}" type="presOf" srcId="{C99F257B-AC8B-4ED3-BF6D-B8EEBB44875E}" destId="{29D653F1-9E2E-48DB-9DD3-E5C64903CE81}" srcOrd="0" destOrd="0" presId="urn:microsoft.com/office/officeart/2008/layout/VerticalCurvedList"/>
    <dgm:cxn modelId="{FF71EAF3-8897-4167-8813-EDC2636CA6F6}" srcId="{F75E32B3-31DC-4BAC-B422-62484C1EFBB2}" destId="{3250D94C-92B0-46BD-94FA-92B9A0D51EE0}" srcOrd="1" destOrd="0" parTransId="{FFB0B633-83BB-4592-A93B-AF984E27836B}" sibTransId="{D793C8FD-17BA-44B2-A944-9DB9B947D844}"/>
    <dgm:cxn modelId="{89FBA8A4-DFCA-4CD0-833B-C725DAE2BCA2}" srcId="{F75E32B3-31DC-4BAC-B422-62484C1EFBB2}" destId="{797A03B7-EB8C-4588-BA94-94517A3D1329}" srcOrd="2" destOrd="0" parTransId="{02F895A8-E90E-46C8-A4B4-76FA3D6D4C01}" sibTransId="{911DC503-307C-4750-B92C-09CC0FDABF25}"/>
    <dgm:cxn modelId="{F7B5FE5A-5098-4FF7-A3F2-0F31B1DEF2C3}" type="presParOf" srcId="{D2E05590-E8E2-41EF-8E63-59C61E798A3F}" destId="{AEED5ADB-E6A4-4E88-9762-FD0FBB1FE669}" srcOrd="0" destOrd="0" presId="urn:microsoft.com/office/officeart/2008/layout/VerticalCurvedList"/>
    <dgm:cxn modelId="{B4F693E8-03A7-4EE5-A722-59C12ACE4C11}" type="presParOf" srcId="{AEED5ADB-E6A4-4E88-9762-FD0FBB1FE669}" destId="{EBB928ED-4E1C-4D47-9539-67B7B6874810}" srcOrd="0" destOrd="0" presId="urn:microsoft.com/office/officeart/2008/layout/VerticalCurvedList"/>
    <dgm:cxn modelId="{DC5D30BE-F14B-466A-B37C-04799BFC6069}" type="presParOf" srcId="{EBB928ED-4E1C-4D47-9539-67B7B6874810}" destId="{C846AC7A-949C-4059-BB00-E4C4D8E27DAA}" srcOrd="0" destOrd="0" presId="urn:microsoft.com/office/officeart/2008/layout/VerticalCurvedList"/>
    <dgm:cxn modelId="{66AF3BA8-BD0C-4AF8-B80F-687A44E3C2BD}" type="presParOf" srcId="{EBB928ED-4E1C-4D47-9539-67B7B6874810}" destId="{3CF2AC45-95E6-4B33-BDC3-F6BAAD19FCF4}" srcOrd="1" destOrd="0" presId="urn:microsoft.com/office/officeart/2008/layout/VerticalCurvedList"/>
    <dgm:cxn modelId="{FA865505-0958-43FE-93DC-3F9124AC7146}" type="presParOf" srcId="{EBB928ED-4E1C-4D47-9539-67B7B6874810}" destId="{9358A3DC-A3D1-441C-B41B-A95B3256E968}" srcOrd="2" destOrd="0" presId="urn:microsoft.com/office/officeart/2008/layout/VerticalCurvedList"/>
    <dgm:cxn modelId="{2C620276-9578-4FE8-BA6D-1D7B5492192F}" type="presParOf" srcId="{EBB928ED-4E1C-4D47-9539-67B7B6874810}" destId="{5EC51597-10E6-4CEC-B659-D5758B27360E}" srcOrd="3" destOrd="0" presId="urn:microsoft.com/office/officeart/2008/layout/VerticalCurvedList"/>
    <dgm:cxn modelId="{2B2DB35D-E8B2-4931-B95A-1618DABB90AF}" type="presParOf" srcId="{AEED5ADB-E6A4-4E88-9762-FD0FBB1FE669}" destId="{29D653F1-9E2E-48DB-9DD3-E5C64903CE81}" srcOrd="1" destOrd="0" presId="urn:microsoft.com/office/officeart/2008/layout/VerticalCurvedList"/>
    <dgm:cxn modelId="{3F5B0B3B-06A6-4754-8B9C-79C60A5FFBA4}" type="presParOf" srcId="{AEED5ADB-E6A4-4E88-9762-FD0FBB1FE669}" destId="{8DCCE73D-33D7-4C38-987D-EE8014009BC7}" srcOrd="2" destOrd="0" presId="urn:microsoft.com/office/officeart/2008/layout/VerticalCurvedList"/>
    <dgm:cxn modelId="{F80F1C8C-34B1-4C10-A108-79DD3C2E191F}" type="presParOf" srcId="{8DCCE73D-33D7-4C38-987D-EE8014009BC7}" destId="{1DA62CF1-CBFB-4667-82AA-C906FBFC01FA}" srcOrd="0" destOrd="0" presId="urn:microsoft.com/office/officeart/2008/layout/VerticalCurvedList"/>
    <dgm:cxn modelId="{6B74173A-69B2-4D93-B033-F9D86D70402D}" type="presParOf" srcId="{AEED5ADB-E6A4-4E88-9762-FD0FBB1FE669}" destId="{0EFF71FE-AC61-405C-B61B-65CA9BC81002}" srcOrd="3" destOrd="0" presId="urn:microsoft.com/office/officeart/2008/layout/VerticalCurvedList"/>
    <dgm:cxn modelId="{9D58B112-CFEF-48AB-8E11-E35CC37A734C}" type="presParOf" srcId="{AEED5ADB-E6A4-4E88-9762-FD0FBB1FE669}" destId="{FA2918AD-81D5-4620-9A77-66BA4BD6F08B}" srcOrd="4" destOrd="0" presId="urn:microsoft.com/office/officeart/2008/layout/VerticalCurvedList"/>
    <dgm:cxn modelId="{99804E8B-3F9B-4DF3-9B84-6B65A95A9C6C}" type="presParOf" srcId="{FA2918AD-81D5-4620-9A77-66BA4BD6F08B}" destId="{2FC73A15-12EA-43A0-99FE-9EF6A81E65AD}" srcOrd="0" destOrd="0" presId="urn:microsoft.com/office/officeart/2008/layout/VerticalCurvedList"/>
    <dgm:cxn modelId="{5A3E3C5E-4910-4048-B04E-0FC940C992A1}" type="presParOf" srcId="{AEED5ADB-E6A4-4E88-9762-FD0FBB1FE669}" destId="{4BA0E64B-BC14-47D4-80DC-9322DF96C740}" srcOrd="5" destOrd="0" presId="urn:microsoft.com/office/officeart/2008/layout/VerticalCurvedList"/>
    <dgm:cxn modelId="{6B361B91-ABD9-4C08-9071-55279C6A6CE7}" type="presParOf" srcId="{AEED5ADB-E6A4-4E88-9762-FD0FBB1FE669}" destId="{E880280D-451F-4524-8096-5342AA4436B7}" srcOrd="6" destOrd="0" presId="urn:microsoft.com/office/officeart/2008/layout/VerticalCurvedList"/>
    <dgm:cxn modelId="{E8D0BB8F-E474-400D-B3C4-1634C8B1A0F2}" type="presParOf" srcId="{E880280D-451F-4524-8096-5342AA4436B7}" destId="{B8365CDA-1221-49C0-AA65-CDF5F1B3D074}" srcOrd="0" destOrd="0" presId="urn:microsoft.com/office/officeart/2008/layout/VerticalCurvedList"/>
    <dgm:cxn modelId="{E9EB8900-5099-4FC4-A2A6-5D36FE9DF520}" type="presParOf" srcId="{AEED5ADB-E6A4-4E88-9762-FD0FBB1FE669}" destId="{6D8419D0-51AD-4D21-A44D-2926ECD5A316}" srcOrd="7" destOrd="0" presId="urn:microsoft.com/office/officeart/2008/layout/VerticalCurvedList"/>
    <dgm:cxn modelId="{7B4A7598-6E49-4929-8AEF-379FD24576F3}" type="presParOf" srcId="{AEED5ADB-E6A4-4E88-9762-FD0FBB1FE669}" destId="{78959754-F198-4CF5-8282-2121F4DD7761}" srcOrd="8" destOrd="0" presId="urn:microsoft.com/office/officeart/2008/layout/VerticalCurvedList"/>
    <dgm:cxn modelId="{FA42CCE6-1892-404A-AEB6-91579804DEBD}" type="presParOf" srcId="{78959754-F198-4CF5-8282-2121F4DD7761}" destId="{2A9AFE90-E753-41D5-B4BB-58B022AB36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custT="1"/>
      <dgm:spPr/>
      <dgm:t>
        <a:bodyPr/>
        <a:lstStyle/>
        <a:p>
          <a:pPr rtl="0"/>
          <a:r>
            <a:rPr lang="de-DE" sz="2400" dirty="0" smtClean="0"/>
            <a:t>Informationsveranstaltungen</a:t>
          </a:r>
          <a:endParaRPr lang="de-DE" sz="2400" dirty="0"/>
        </a:p>
      </dgm:t>
    </dgm:pt>
    <dgm:pt modelId="{6C9233B8-1AA7-4948-B666-C052C457CD60}" type="parTrans" cxnId="{FE0DFACF-14A5-42DB-A81B-858E032524F6}">
      <dgm:prSet/>
      <dgm:spPr/>
      <dgm:t>
        <a:bodyPr/>
        <a:lstStyle/>
        <a:p>
          <a:endParaRPr lang="de-DE" sz="2400"/>
        </a:p>
      </dgm:t>
    </dgm:pt>
    <dgm:pt modelId="{619361E5-A7E8-463D-9DE6-EF40279509B7}" type="sibTrans" cxnId="{FE0DFACF-14A5-42DB-A81B-858E032524F6}">
      <dgm:prSet/>
      <dgm:spPr/>
      <dgm:t>
        <a:bodyPr/>
        <a:lstStyle/>
        <a:p>
          <a:endParaRPr lang="de-DE" sz="2400"/>
        </a:p>
      </dgm:t>
    </dgm:pt>
    <dgm:pt modelId="{797A03B7-EB8C-4588-BA94-94517A3D1329}">
      <dgm:prSet custT="1"/>
      <dgm:spPr/>
      <dgm:t>
        <a:bodyPr/>
        <a:lstStyle/>
        <a:p>
          <a:pPr rtl="0">
            <a:lnSpc>
              <a:spcPts val="2000"/>
            </a:lnSpc>
            <a:spcAft>
              <a:spcPts val="0"/>
            </a:spcAft>
          </a:pPr>
          <a:r>
            <a:rPr lang="en-US" sz="1800" dirty="0" err="1" smtClean="0"/>
            <a:t>Aus</a:t>
          </a:r>
          <a:r>
            <a:rPr lang="en-US" sz="1800" dirty="0" smtClean="0"/>
            <a:t>- und </a:t>
          </a:r>
          <a:r>
            <a:rPr lang="en-US" sz="1800" dirty="0" err="1" smtClean="0"/>
            <a:t>Fortbildung</a:t>
          </a:r>
          <a:r>
            <a:rPr lang="en-US" sz="1800" dirty="0" smtClean="0"/>
            <a:t> von </a:t>
          </a:r>
        </a:p>
        <a:p>
          <a:pPr rtl="0">
            <a:lnSpc>
              <a:spcPts val="2000"/>
            </a:lnSpc>
            <a:spcAft>
              <a:spcPts val="0"/>
            </a:spcAft>
          </a:pPr>
          <a:r>
            <a:rPr lang="en-US" sz="1800" dirty="0" err="1" smtClean="0"/>
            <a:t>Fach</a:t>
          </a:r>
          <a:r>
            <a:rPr lang="en-US" sz="1800" dirty="0" smtClean="0"/>
            <a:t>- und </a:t>
          </a:r>
          <a:r>
            <a:rPr lang="en-US" sz="1800" dirty="0" err="1" smtClean="0"/>
            <a:t>Führungskräften</a:t>
          </a:r>
          <a:endParaRPr lang="de-DE" sz="1800" dirty="0"/>
        </a:p>
      </dgm:t>
    </dgm:pt>
    <dgm:pt modelId="{02F895A8-E90E-46C8-A4B4-76FA3D6D4C01}" type="parTrans" cxnId="{89FBA8A4-DFCA-4CD0-833B-C725DAE2BCA2}">
      <dgm:prSet/>
      <dgm:spPr/>
      <dgm:t>
        <a:bodyPr/>
        <a:lstStyle/>
        <a:p>
          <a:endParaRPr lang="de-DE" sz="2400"/>
        </a:p>
      </dgm:t>
    </dgm:pt>
    <dgm:pt modelId="{911DC503-307C-4750-B92C-09CC0FDABF25}" type="sibTrans" cxnId="{89FBA8A4-DFCA-4CD0-833B-C725DAE2BCA2}">
      <dgm:prSet/>
      <dgm:spPr/>
      <dgm:t>
        <a:bodyPr/>
        <a:lstStyle/>
        <a:p>
          <a:endParaRPr lang="de-DE" sz="2400"/>
        </a:p>
      </dgm:t>
    </dgm:pt>
    <dgm:pt modelId="{8F2CBC2C-230C-48DD-906B-59C4F76C973A}">
      <dgm:prSet custT="1"/>
      <dgm:spPr/>
      <dgm:t>
        <a:bodyPr/>
        <a:lstStyle/>
        <a:p>
          <a:pPr rtl="0"/>
          <a:r>
            <a:rPr lang="en-US" sz="2400" dirty="0" err="1" smtClean="0"/>
            <a:t>Messeförderungsprogramm</a:t>
          </a:r>
          <a:endParaRPr lang="de-DE" sz="2400" dirty="0"/>
        </a:p>
      </dgm:t>
    </dgm:pt>
    <dgm:pt modelId="{5E273A47-B91B-470D-8C32-F92C387DDA10}" type="parTrans" cxnId="{22F64D42-434E-494F-A4DD-ED2099A469E3}">
      <dgm:prSet/>
      <dgm:spPr/>
      <dgm:t>
        <a:bodyPr/>
        <a:lstStyle/>
        <a:p>
          <a:endParaRPr lang="de-DE" sz="2400"/>
        </a:p>
      </dgm:t>
    </dgm:pt>
    <dgm:pt modelId="{DAE083A8-2CED-4E04-9D7E-BB3CE6498B75}" type="sibTrans" cxnId="{22F64D42-434E-494F-A4DD-ED2099A469E3}">
      <dgm:prSet/>
      <dgm:spPr/>
      <dgm:t>
        <a:bodyPr/>
        <a:lstStyle/>
        <a:p>
          <a:endParaRPr lang="de-DE" sz="2400"/>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3"/>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3"/>
      <dgm:spPr/>
    </dgm:pt>
    <dgm:pt modelId="{5EC51597-10E6-4CEC-B659-D5758B27360E}" type="pres">
      <dgm:prSet presAssocID="{F75E32B3-31DC-4BAC-B422-62484C1EFBB2}" presName="dstNode" presStyleLbl="node1" presStyleIdx="0" presStyleCnt="3"/>
      <dgm:spPr/>
    </dgm:pt>
    <dgm:pt modelId="{29D653F1-9E2E-48DB-9DD3-E5C64903CE81}" type="pres">
      <dgm:prSet presAssocID="{C99F257B-AC8B-4ED3-BF6D-B8EEBB44875E}" presName="text_1" presStyleLbl="node1" presStyleIdx="0" presStyleCnt="3" custScaleY="56981" custLinFactNeighborX="1312" custLinFactNeighborY="-6163">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3"/>
      <dgm:spPr>
        <a:solidFill>
          <a:schemeClr val="bg1">
            <a:lumMod val="85000"/>
          </a:schemeClr>
        </a:solidFill>
      </dgm:spPr>
    </dgm:pt>
    <dgm:pt modelId="{BAFB7399-F47A-4B02-B475-260B74EFD1FC}" type="pres">
      <dgm:prSet presAssocID="{797A03B7-EB8C-4588-BA94-94517A3D1329}" presName="text_2" presStyleLbl="node1" presStyleIdx="1" presStyleCnt="3" custScaleY="56981">
        <dgm:presLayoutVars>
          <dgm:bulletEnabled val="1"/>
        </dgm:presLayoutVars>
      </dgm:prSet>
      <dgm:spPr/>
      <dgm:t>
        <a:bodyPr/>
        <a:lstStyle/>
        <a:p>
          <a:endParaRPr lang="de-DE"/>
        </a:p>
      </dgm:t>
    </dgm:pt>
    <dgm:pt modelId="{8F95D492-2F7F-4C4E-896B-5D2F01A60E59}" type="pres">
      <dgm:prSet presAssocID="{797A03B7-EB8C-4588-BA94-94517A3D1329}" presName="accent_2" presStyleCnt="0"/>
      <dgm:spPr/>
    </dgm:pt>
    <dgm:pt modelId="{B8365CDA-1221-49C0-AA65-CDF5F1B3D074}" type="pres">
      <dgm:prSet presAssocID="{797A03B7-EB8C-4588-BA94-94517A3D1329}" presName="accentRepeatNode" presStyleLbl="solidFgAcc1" presStyleIdx="1" presStyleCnt="3"/>
      <dgm:spPr>
        <a:solidFill>
          <a:schemeClr val="bg1">
            <a:lumMod val="85000"/>
          </a:schemeClr>
        </a:solidFill>
      </dgm:spPr>
    </dgm:pt>
    <dgm:pt modelId="{DA99A63A-ECFE-4C62-8544-DFF5077F6FC1}" type="pres">
      <dgm:prSet presAssocID="{8F2CBC2C-230C-48DD-906B-59C4F76C973A}" presName="text_3" presStyleLbl="node1" presStyleIdx="2" presStyleCnt="3" custScaleY="56981">
        <dgm:presLayoutVars>
          <dgm:bulletEnabled val="1"/>
        </dgm:presLayoutVars>
      </dgm:prSet>
      <dgm:spPr/>
      <dgm:t>
        <a:bodyPr/>
        <a:lstStyle/>
        <a:p>
          <a:endParaRPr lang="de-DE"/>
        </a:p>
      </dgm:t>
    </dgm:pt>
    <dgm:pt modelId="{3CAD37F2-9B72-49B7-A006-94EF42F7144B}" type="pres">
      <dgm:prSet presAssocID="{8F2CBC2C-230C-48DD-906B-59C4F76C973A}" presName="accent_3" presStyleCnt="0"/>
      <dgm:spPr/>
    </dgm:pt>
    <dgm:pt modelId="{2A9AFE90-E753-41D5-B4BB-58B022AB3609}" type="pres">
      <dgm:prSet presAssocID="{8F2CBC2C-230C-48DD-906B-59C4F76C973A}" presName="accentRepeatNode" presStyleLbl="solidFgAcc1" presStyleIdx="2" presStyleCnt="3"/>
      <dgm:spPr>
        <a:solidFill>
          <a:schemeClr val="bg1">
            <a:lumMod val="85000"/>
          </a:schemeClr>
        </a:solidFill>
      </dgm:spPr>
    </dgm:pt>
  </dgm:ptLst>
  <dgm:cxnLst>
    <dgm:cxn modelId="{FE0DFACF-14A5-42DB-A81B-858E032524F6}" srcId="{F75E32B3-31DC-4BAC-B422-62484C1EFBB2}" destId="{C99F257B-AC8B-4ED3-BF6D-B8EEBB44875E}" srcOrd="0" destOrd="0" parTransId="{6C9233B8-1AA7-4948-B666-C052C457CD60}" sibTransId="{619361E5-A7E8-463D-9DE6-EF40279509B7}"/>
    <dgm:cxn modelId="{5E0F15BE-09BB-46AD-857A-AEA6E6E9261E}" type="presOf" srcId="{797A03B7-EB8C-4588-BA94-94517A3D1329}" destId="{BAFB7399-F47A-4B02-B475-260B74EFD1FC}" srcOrd="0" destOrd="0" presId="urn:microsoft.com/office/officeart/2008/layout/VerticalCurvedList"/>
    <dgm:cxn modelId="{5ABD26EA-82F2-4A60-A259-8D75FAC2A960}" type="presOf" srcId="{619361E5-A7E8-463D-9DE6-EF40279509B7}" destId="{3CF2AC45-95E6-4B33-BDC3-F6BAAD19FCF4}" srcOrd="0" destOrd="0" presId="urn:microsoft.com/office/officeart/2008/layout/VerticalCurvedList"/>
    <dgm:cxn modelId="{22F64D42-434E-494F-A4DD-ED2099A469E3}" srcId="{F75E32B3-31DC-4BAC-B422-62484C1EFBB2}" destId="{8F2CBC2C-230C-48DD-906B-59C4F76C973A}" srcOrd="2" destOrd="0" parTransId="{5E273A47-B91B-470D-8C32-F92C387DDA10}" sibTransId="{DAE083A8-2CED-4E04-9D7E-BB3CE6498B75}"/>
    <dgm:cxn modelId="{BABE8552-04D3-431C-A284-EDB28C96E8BB}" type="presOf" srcId="{F75E32B3-31DC-4BAC-B422-62484C1EFBB2}" destId="{D2E05590-E8E2-41EF-8E63-59C61E798A3F}" srcOrd="0" destOrd="0" presId="urn:microsoft.com/office/officeart/2008/layout/VerticalCurvedList"/>
    <dgm:cxn modelId="{89FBA8A4-DFCA-4CD0-833B-C725DAE2BCA2}" srcId="{F75E32B3-31DC-4BAC-B422-62484C1EFBB2}" destId="{797A03B7-EB8C-4588-BA94-94517A3D1329}" srcOrd="1" destOrd="0" parTransId="{02F895A8-E90E-46C8-A4B4-76FA3D6D4C01}" sibTransId="{911DC503-307C-4750-B92C-09CC0FDABF25}"/>
    <dgm:cxn modelId="{FE078F07-0FE1-42E1-8245-997A3074BAEA}" type="presOf" srcId="{8F2CBC2C-230C-48DD-906B-59C4F76C973A}" destId="{DA99A63A-ECFE-4C62-8544-DFF5077F6FC1}" srcOrd="0" destOrd="0" presId="urn:microsoft.com/office/officeart/2008/layout/VerticalCurvedList"/>
    <dgm:cxn modelId="{4533A49F-11A9-41DF-B796-5274B0D71754}" type="presOf" srcId="{C99F257B-AC8B-4ED3-BF6D-B8EEBB44875E}" destId="{29D653F1-9E2E-48DB-9DD3-E5C64903CE81}" srcOrd="0" destOrd="0" presId="urn:microsoft.com/office/officeart/2008/layout/VerticalCurvedList"/>
    <dgm:cxn modelId="{F878DFA5-D051-4119-A09B-9F9FE2538A66}" type="presParOf" srcId="{D2E05590-E8E2-41EF-8E63-59C61E798A3F}" destId="{AEED5ADB-E6A4-4E88-9762-FD0FBB1FE669}" srcOrd="0" destOrd="0" presId="urn:microsoft.com/office/officeart/2008/layout/VerticalCurvedList"/>
    <dgm:cxn modelId="{8F69F889-FE97-4732-83C4-1CE5956C1BF8}" type="presParOf" srcId="{AEED5ADB-E6A4-4E88-9762-FD0FBB1FE669}" destId="{EBB928ED-4E1C-4D47-9539-67B7B6874810}" srcOrd="0" destOrd="0" presId="urn:microsoft.com/office/officeart/2008/layout/VerticalCurvedList"/>
    <dgm:cxn modelId="{4C676499-E67B-4711-9032-A365382563CD}" type="presParOf" srcId="{EBB928ED-4E1C-4D47-9539-67B7B6874810}" destId="{C846AC7A-949C-4059-BB00-E4C4D8E27DAA}" srcOrd="0" destOrd="0" presId="urn:microsoft.com/office/officeart/2008/layout/VerticalCurvedList"/>
    <dgm:cxn modelId="{E1211FE7-FF4B-403F-B8E1-825F8D7F0057}" type="presParOf" srcId="{EBB928ED-4E1C-4D47-9539-67B7B6874810}" destId="{3CF2AC45-95E6-4B33-BDC3-F6BAAD19FCF4}" srcOrd="1" destOrd="0" presId="urn:microsoft.com/office/officeart/2008/layout/VerticalCurvedList"/>
    <dgm:cxn modelId="{2B776F71-20DB-42BF-964B-3FF1B8252835}" type="presParOf" srcId="{EBB928ED-4E1C-4D47-9539-67B7B6874810}" destId="{9358A3DC-A3D1-441C-B41B-A95B3256E968}" srcOrd="2" destOrd="0" presId="urn:microsoft.com/office/officeart/2008/layout/VerticalCurvedList"/>
    <dgm:cxn modelId="{90E687DE-3B33-4881-9CFD-B52F1187BDFA}" type="presParOf" srcId="{EBB928ED-4E1C-4D47-9539-67B7B6874810}" destId="{5EC51597-10E6-4CEC-B659-D5758B27360E}" srcOrd="3" destOrd="0" presId="urn:microsoft.com/office/officeart/2008/layout/VerticalCurvedList"/>
    <dgm:cxn modelId="{AD8F5803-B244-4268-B8B0-6169B6B49FB7}" type="presParOf" srcId="{AEED5ADB-E6A4-4E88-9762-FD0FBB1FE669}" destId="{29D653F1-9E2E-48DB-9DD3-E5C64903CE81}" srcOrd="1" destOrd="0" presId="urn:microsoft.com/office/officeart/2008/layout/VerticalCurvedList"/>
    <dgm:cxn modelId="{68C5CE60-7DAD-45D5-8596-B36A3E19935A}" type="presParOf" srcId="{AEED5ADB-E6A4-4E88-9762-FD0FBB1FE669}" destId="{8DCCE73D-33D7-4C38-987D-EE8014009BC7}" srcOrd="2" destOrd="0" presId="urn:microsoft.com/office/officeart/2008/layout/VerticalCurvedList"/>
    <dgm:cxn modelId="{56B94F39-3B07-40A5-9096-7D5E4202A6B7}" type="presParOf" srcId="{8DCCE73D-33D7-4C38-987D-EE8014009BC7}" destId="{1DA62CF1-CBFB-4667-82AA-C906FBFC01FA}" srcOrd="0" destOrd="0" presId="urn:microsoft.com/office/officeart/2008/layout/VerticalCurvedList"/>
    <dgm:cxn modelId="{A525DAB7-FE7B-4D11-893A-6E431E1F738A}" type="presParOf" srcId="{AEED5ADB-E6A4-4E88-9762-FD0FBB1FE669}" destId="{BAFB7399-F47A-4B02-B475-260B74EFD1FC}" srcOrd="3" destOrd="0" presId="urn:microsoft.com/office/officeart/2008/layout/VerticalCurvedList"/>
    <dgm:cxn modelId="{AAE3E553-CA5B-4FFD-8137-F59BA81BB37E}" type="presParOf" srcId="{AEED5ADB-E6A4-4E88-9762-FD0FBB1FE669}" destId="{8F95D492-2F7F-4C4E-896B-5D2F01A60E59}" srcOrd="4" destOrd="0" presId="urn:microsoft.com/office/officeart/2008/layout/VerticalCurvedList"/>
    <dgm:cxn modelId="{62389F50-9792-4ECC-AB93-0924646FB5CC}" type="presParOf" srcId="{8F95D492-2F7F-4C4E-896B-5D2F01A60E59}" destId="{B8365CDA-1221-49C0-AA65-CDF5F1B3D074}" srcOrd="0" destOrd="0" presId="urn:microsoft.com/office/officeart/2008/layout/VerticalCurvedList"/>
    <dgm:cxn modelId="{AA1EC0D9-564A-4413-BF03-08854F6515E0}" type="presParOf" srcId="{AEED5ADB-E6A4-4E88-9762-FD0FBB1FE669}" destId="{DA99A63A-ECFE-4C62-8544-DFF5077F6FC1}" srcOrd="5" destOrd="0" presId="urn:microsoft.com/office/officeart/2008/layout/VerticalCurvedList"/>
    <dgm:cxn modelId="{D89D9B73-DEF1-4F28-A665-565740867BDC}" type="presParOf" srcId="{AEED5ADB-E6A4-4E88-9762-FD0FBB1FE669}" destId="{3CAD37F2-9B72-49B7-A006-94EF42F7144B}" srcOrd="6" destOrd="0" presId="urn:microsoft.com/office/officeart/2008/layout/VerticalCurvedList"/>
    <dgm:cxn modelId="{9ABD286B-7D0C-47FF-91F4-E744C09B3563}" type="presParOf" srcId="{3CAD37F2-9B72-49B7-A006-94EF42F7144B}" destId="{2A9AFE90-E753-41D5-B4BB-58B022AB36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5E32B3-31DC-4BAC-B422-62484C1EFBB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de-DE"/>
        </a:p>
      </dgm:t>
    </dgm:pt>
    <dgm:pt modelId="{C99F257B-AC8B-4ED3-BF6D-B8EEBB44875E}">
      <dgm:prSet/>
      <dgm:spPr/>
      <dgm:t>
        <a:bodyPr/>
        <a:lstStyle/>
        <a:p>
          <a:pPr rtl="0"/>
          <a:r>
            <a:rPr lang="de-DE" dirty="0" smtClean="0"/>
            <a:t>Politische Begleitung als Türöffner</a:t>
          </a:r>
          <a:endParaRPr lang="de-DE" dirty="0"/>
        </a:p>
      </dgm:t>
    </dgm:pt>
    <dgm:pt modelId="{6C9233B8-1AA7-4948-B666-C052C457CD60}" type="parTrans" cxnId="{FE0DFACF-14A5-42DB-A81B-858E032524F6}">
      <dgm:prSet/>
      <dgm:spPr/>
      <dgm:t>
        <a:bodyPr/>
        <a:lstStyle/>
        <a:p>
          <a:endParaRPr lang="de-DE"/>
        </a:p>
      </dgm:t>
    </dgm:pt>
    <dgm:pt modelId="{619361E5-A7E8-463D-9DE6-EF40279509B7}" type="sibTrans" cxnId="{FE0DFACF-14A5-42DB-A81B-858E032524F6}">
      <dgm:prSet/>
      <dgm:spPr/>
      <dgm:t>
        <a:bodyPr/>
        <a:lstStyle/>
        <a:p>
          <a:endParaRPr lang="de-DE"/>
        </a:p>
      </dgm:t>
    </dgm:pt>
    <dgm:pt modelId="{3250D94C-92B0-46BD-94FA-92B9A0D51EE0}">
      <dgm:prSet/>
      <dgm:spPr/>
      <dgm:t>
        <a:bodyPr/>
        <a:lstStyle/>
        <a:p>
          <a:pPr rtl="0"/>
          <a:r>
            <a:rPr lang="de-DE" dirty="0" smtClean="0"/>
            <a:t>Gespräche mit Regierung und Parlament</a:t>
          </a:r>
          <a:endParaRPr lang="de-DE" dirty="0"/>
        </a:p>
      </dgm:t>
    </dgm:pt>
    <dgm:pt modelId="{FFB0B633-83BB-4592-A93B-AF984E27836B}" type="parTrans" cxnId="{FF71EAF3-8897-4167-8813-EDC2636CA6F6}">
      <dgm:prSet/>
      <dgm:spPr/>
      <dgm:t>
        <a:bodyPr/>
        <a:lstStyle/>
        <a:p>
          <a:endParaRPr lang="de-DE"/>
        </a:p>
      </dgm:t>
    </dgm:pt>
    <dgm:pt modelId="{D793C8FD-17BA-44B2-A944-9DB9B947D844}" type="sibTrans" cxnId="{FF71EAF3-8897-4167-8813-EDC2636CA6F6}">
      <dgm:prSet/>
      <dgm:spPr/>
      <dgm:t>
        <a:bodyPr/>
        <a:lstStyle/>
        <a:p>
          <a:endParaRPr lang="de-DE"/>
        </a:p>
      </dgm:t>
    </dgm:pt>
    <dgm:pt modelId="{797A03B7-EB8C-4588-BA94-94517A3D1329}">
      <dgm:prSet/>
      <dgm:spPr/>
      <dgm:t>
        <a:bodyPr/>
        <a:lstStyle/>
        <a:p>
          <a:pPr rtl="0"/>
          <a:r>
            <a:rPr lang="en-US" dirty="0" err="1" smtClean="0"/>
            <a:t>Absichtserklärungen</a:t>
          </a:r>
          <a:r>
            <a:rPr lang="en-US" dirty="0" smtClean="0"/>
            <a:t> und </a:t>
          </a:r>
          <a:r>
            <a:rPr lang="en-US" dirty="0" err="1" smtClean="0"/>
            <a:t>Kooperationsabkommen</a:t>
          </a:r>
          <a:endParaRPr lang="de-DE" dirty="0"/>
        </a:p>
      </dgm:t>
    </dgm:pt>
    <dgm:pt modelId="{02F895A8-E90E-46C8-A4B4-76FA3D6D4C01}" type="parTrans" cxnId="{89FBA8A4-DFCA-4CD0-833B-C725DAE2BCA2}">
      <dgm:prSet/>
      <dgm:spPr/>
      <dgm:t>
        <a:bodyPr/>
        <a:lstStyle/>
        <a:p>
          <a:endParaRPr lang="de-DE"/>
        </a:p>
      </dgm:t>
    </dgm:pt>
    <dgm:pt modelId="{911DC503-307C-4750-B92C-09CC0FDABF25}" type="sibTrans" cxnId="{89FBA8A4-DFCA-4CD0-833B-C725DAE2BCA2}">
      <dgm:prSet/>
      <dgm:spPr/>
      <dgm:t>
        <a:bodyPr/>
        <a:lstStyle/>
        <a:p>
          <a:endParaRPr lang="de-DE"/>
        </a:p>
      </dgm:t>
    </dgm:pt>
    <dgm:pt modelId="{8F2CBC2C-230C-48DD-906B-59C4F76C973A}">
      <dgm:prSet/>
      <dgm:spPr/>
      <dgm:t>
        <a:bodyPr/>
        <a:lstStyle/>
        <a:p>
          <a:pPr rtl="0"/>
          <a:r>
            <a:rPr lang="en-US" dirty="0" err="1" smtClean="0"/>
            <a:t>Empfänge</a:t>
          </a:r>
          <a:r>
            <a:rPr lang="en-US" dirty="0" smtClean="0"/>
            <a:t> </a:t>
          </a:r>
          <a:r>
            <a:rPr lang="en-US" dirty="0" err="1" smtClean="0"/>
            <a:t>bei</a:t>
          </a:r>
          <a:r>
            <a:rPr lang="en-US" dirty="0" smtClean="0"/>
            <a:t> den </a:t>
          </a:r>
          <a:r>
            <a:rPr lang="en-US" dirty="0" err="1" smtClean="0"/>
            <a:t>Deutschen</a:t>
          </a:r>
          <a:r>
            <a:rPr lang="en-US" dirty="0" smtClean="0"/>
            <a:t> </a:t>
          </a:r>
          <a:r>
            <a:rPr lang="en-US" dirty="0" err="1" smtClean="0"/>
            <a:t>Vertretungen</a:t>
          </a:r>
          <a:endParaRPr lang="de-DE" dirty="0"/>
        </a:p>
      </dgm:t>
    </dgm:pt>
    <dgm:pt modelId="{5E273A47-B91B-470D-8C32-F92C387DDA10}" type="parTrans" cxnId="{22F64D42-434E-494F-A4DD-ED2099A469E3}">
      <dgm:prSet/>
      <dgm:spPr/>
      <dgm:t>
        <a:bodyPr/>
        <a:lstStyle/>
        <a:p>
          <a:endParaRPr lang="de-DE"/>
        </a:p>
      </dgm:t>
    </dgm:pt>
    <dgm:pt modelId="{DAE083A8-2CED-4E04-9D7E-BB3CE6498B75}" type="sibTrans" cxnId="{22F64D42-434E-494F-A4DD-ED2099A469E3}">
      <dgm:prSet/>
      <dgm:spPr/>
      <dgm:t>
        <a:bodyPr/>
        <a:lstStyle/>
        <a:p>
          <a:endParaRPr lang="de-DE"/>
        </a:p>
      </dgm:t>
    </dgm:pt>
    <dgm:pt modelId="{D2E05590-E8E2-41EF-8E63-59C61E798A3F}" type="pres">
      <dgm:prSet presAssocID="{F75E32B3-31DC-4BAC-B422-62484C1EFBB2}" presName="Name0" presStyleCnt="0">
        <dgm:presLayoutVars>
          <dgm:chMax val="7"/>
          <dgm:chPref val="7"/>
          <dgm:dir/>
        </dgm:presLayoutVars>
      </dgm:prSet>
      <dgm:spPr/>
      <dgm:t>
        <a:bodyPr/>
        <a:lstStyle/>
        <a:p>
          <a:endParaRPr lang="de-DE"/>
        </a:p>
      </dgm:t>
    </dgm:pt>
    <dgm:pt modelId="{AEED5ADB-E6A4-4E88-9762-FD0FBB1FE669}" type="pres">
      <dgm:prSet presAssocID="{F75E32B3-31DC-4BAC-B422-62484C1EFBB2}" presName="Name1" presStyleCnt="0"/>
      <dgm:spPr/>
    </dgm:pt>
    <dgm:pt modelId="{EBB928ED-4E1C-4D47-9539-67B7B6874810}" type="pres">
      <dgm:prSet presAssocID="{F75E32B3-31DC-4BAC-B422-62484C1EFBB2}" presName="cycle" presStyleCnt="0"/>
      <dgm:spPr/>
    </dgm:pt>
    <dgm:pt modelId="{C846AC7A-949C-4059-BB00-E4C4D8E27DAA}" type="pres">
      <dgm:prSet presAssocID="{F75E32B3-31DC-4BAC-B422-62484C1EFBB2}" presName="srcNode" presStyleLbl="node1" presStyleIdx="0" presStyleCnt="4"/>
      <dgm:spPr/>
    </dgm:pt>
    <dgm:pt modelId="{3CF2AC45-95E6-4B33-BDC3-F6BAAD19FCF4}" type="pres">
      <dgm:prSet presAssocID="{F75E32B3-31DC-4BAC-B422-62484C1EFBB2}" presName="conn" presStyleLbl="parChTrans1D2" presStyleIdx="0" presStyleCnt="1"/>
      <dgm:spPr/>
      <dgm:t>
        <a:bodyPr/>
        <a:lstStyle/>
        <a:p>
          <a:endParaRPr lang="de-DE"/>
        </a:p>
      </dgm:t>
    </dgm:pt>
    <dgm:pt modelId="{9358A3DC-A3D1-441C-B41B-A95B3256E968}" type="pres">
      <dgm:prSet presAssocID="{F75E32B3-31DC-4BAC-B422-62484C1EFBB2}" presName="extraNode" presStyleLbl="node1" presStyleIdx="0" presStyleCnt="4"/>
      <dgm:spPr/>
    </dgm:pt>
    <dgm:pt modelId="{5EC51597-10E6-4CEC-B659-D5758B27360E}" type="pres">
      <dgm:prSet presAssocID="{F75E32B3-31DC-4BAC-B422-62484C1EFBB2}" presName="dstNode" presStyleLbl="node1" presStyleIdx="0" presStyleCnt="4"/>
      <dgm:spPr/>
    </dgm:pt>
    <dgm:pt modelId="{29D653F1-9E2E-48DB-9DD3-E5C64903CE81}" type="pres">
      <dgm:prSet presAssocID="{C99F257B-AC8B-4ED3-BF6D-B8EEBB44875E}" presName="text_1" presStyleLbl="node1" presStyleIdx="0" presStyleCnt="4" custScaleY="74079">
        <dgm:presLayoutVars>
          <dgm:bulletEnabled val="1"/>
        </dgm:presLayoutVars>
      </dgm:prSet>
      <dgm:spPr/>
      <dgm:t>
        <a:bodyPr/>
        <a:lstStyle/>
        <a:p>
          <a:endParaRPr lang="de-DE"/>
        </a:p>
      </dgm:t>
    </dgm:pt>
    <dgm:pt modelId="{8DCCE73D-33D7-4C38-987D-EE8014009BC7}" type="pres">
      <dgm:prSet presAssocID="{C99F257B-AC8B-4ED3-BF6D-B8EEBB44875E}" presName="accent_1" presStyleCnt="0"/>
      <dgm:spPr/>
    </dgm:pt>
    <dgm:pt modelId="{1DA62CF1-CBFB-4667-82AA-C906FBFC01FA}" type="pres">
      <dgm:prSet presAssocID="{C99F257B-AC8B-4ED3-BF6D-B8EEBB44875E}" presName="accentRepeatNode" presStyleLbl="solidFgAcc1" presStyleIdx="0" presStyleCnt="4"/>
      <dgm:spPr>
        <a:solidFill>
          <a:schemeClr val="bg1">
            <a:lumMod val="85000"/>
          </a:schemeClr>
        </a:solidFill>
      </dgm:spPr>
    </dgm:pt>
    <dgm:pt modelId="{0EFF71FE-AC61-405C-B61B-65CA9BC81002}" type="pres">
      <dgm:prSet presAssocID="{3250D94C-92B0-46BD-94FA-92B9A0D51EE0}" presName="text_2" presStyleLbl="node1" presStyleIdx="1" presStyleCnt="4" custScaleY="74079">
        <dgm:presLayoutVars>
          <dgm:bulletEnabled val="1"/>
        </dgm:presLayoutVars>
      </dgm:prSet>
      <dgm:spPr/>
      <dgm:t>
        <a:bodyPr/>
        <a:lstStyle/>
        <a:p>
          <a:endParaRPr lang="de-DE"/>
        </a:p>
      </dgm:t>
    </dgm:pt>
    <dgm:pt modelId="{FA2918AD-81D5-4620-9A77-66BA4BD6F08B}" type="pres">
      <dgm:prSet presAssocID="{3250D94C-92B0-46BD-94FA-92B9A0D51EE0}" presName="accent_2" presStyleCnt="0"/>
      <dgm:spPr/>
    </dgm:pt>
    <dgm:pt modelId="{2FC73A15-12EA-43A0-99FE-9EF6A81E65AD}" type="pres">
      <dgm:prSet presAssocID="{3250D94C-92B0-46BD-94FA-92B9A0D51EE0}" presName="accentRepeatNode" presStyleLbl="solidFgAcc1" presStyleIdx="1" presStyleCnt="4"/>
      <dgm:spPr>
        <a:solidFill>
          <a:schemeClr val="bg1">
            <a:lumMod val="85000"/>
          </a:schemeClr>
        </a:solidFill>
      </dgm:spPr>
    </dgm:pt>
    <dgm:pt modelId="{4BA0E64B-BC14-47D4-80DC-9322DF96C740}" type="pres">
      <dgm:prSet presAssocID="{797A03B7-EB8C-4588-BA94-94517A3D1329}" presName="text_3" presStyleLbl="node1" presStyleIdx="2" presStyleCnt="4" custScaleY="74079">
        <dgm:presLayoutVars>
          <dgm:bulletEnabled val="1"/>
        </dgm:presLayoutVars>
      </dgm:prSet>
      <dgm:spPr/>
      <dgm:t>
        <a:bodyPr/>
        <a:lstStyle/>
        <a:p>
          <a:endParaRPr lang="de-DE"/>
        </a:p>
      </dgm:t>
    </dgm:pt>
    <dgm:pt modelId="{E880280D-451F-4524-8096-5342AA4436B7}" type="pres">
      <dgm:prSet presAssocID="{797A03B7-EB8C-4588-BA94-94517A3D1329}" presName="accent_3" presStyleCnt="0"/>
      <dgm:spPr/>
    </dgm:pt>
    <dgm:pt modelId="{B8365CDA-1221-49C0-AA65-CDF5F1B3D074}" type="pres">
      <dgm:prSet presAssocID="{797A03B7-EB8C-4588-BA94-94517A3D1329}" presName="accentRepeatNode" presStyleLbl="solidFgAcc1" presStyleIdx="2" presStyleCnt="4"/>
      <dgm:spPr>
        <a:solidFill>
          <a:schemeClr val="bg1">
            <a:lumMod val="85000"/>
          </a:schemeClr>
        </a:solidFill>
      </dgm:spPr>
    </dgm:pt>
    <dgm:pt modelId="{6D8419D0-51AD-4D21-A44D-2926ECD5A316}" type="pres">
      <dgm:prSet presAssocID="{8F2CBC2C-230C-48DD-906B-59C4F76C973A}" presName="text_4" presStyleLbl="node1" presStyleIdx="3" presStyleCnt="4" custScaleY="74079">
        <dgm:presLayoutVars>
          <dgm:bulletEnabled val="1"/>
        </dgm:presLayoutVars>
      </dgm:prSet>
      <dgm:spPr/>
      <dgm:t>
        <a:bodyPr/>
        <a:lstStyle/>
        <a:p>
          <a:endParaRPr lang="de-DE"/>
        </a:p>
      </dgm:t>
    </dgm:pt>
    <dgm:pt modelId="{78959754-F198-4CF5-8282-2121F4DD7761}" type="pres">
      <dgm:prSet presAssocID="{8F2CBC2C-230C-48DD-906B-59C4F76C973A}" presName="accent_4" presStyleCnt="0"/>
      <dgm:spPr/>
    </dgm:pt>
    <dgm:pt modelId="{2A9AFE90-E753-41D5-B4BB-58B022AB3609}" type="pres">
      <dgm:prSet presAssocID="{8F2CBC2C-230C-48DD-906B-59C4F76C973A}" presName="accentRepeatNode" presStyleLbl="solidFgAcc1" presStyleIdx="3" presStyleCnt="4"/>
      <dgm:spPr>
        <a:solidFill>
          <a:schemeClr val="bg1">
            <a:lumMod val="85000"/>
          </a:schemeClr>
        </a:solidFill>
      </dgm:spPr>
    </dgm:pt>
  </dgm:ptLst>
  <dgm:cxnLst>
    <dgm:cxn modelId="{FE0DFACF-14A5-42DB-A81B-858E032524F6}" srcId="{F75E32B3-31DC-4BAC-B422-62484C1EFBB2}" destId="{C99F257B-AC8B-4ED3-BF6D-B8EEBB44875E}" srcOrd="0" destOrd="0" parTransId="{6C9233B8-1AA7-4948-B666-C052C457CD60}" sibTransId="{619361E5-A7E8-463D-9DE6-EF40279509B7}"/>
    <dgm:cxn modelId="{3F38378E-E065-424E-BD84-FE02C8AD8119}" type="presOf" srcId="{797A03B7-EB8C-4588-BA94-94517A3D1329}" destId="{4BA0E64B-BC14-47D4-80DC-9322DF96C740}" srcOrd="0" destOrd="0" presId="urn:microsoft.com/office/officeart/2008/layout/VerticalCurvedList"/>
    <dgm:cxn modelId="{D41EBB45-B804-4510-A44B-26654A9443F3}" type="presOf" srcId="{8F2CBC2C-230C-48DD-906B-59C4F76C973A}" destId="{6D8419D0-51AD-4D21-A44D-2926ECD5A316}" srcOrd="0" destOrd="0" presId="urn:microsoft.com/office/officeart/2008/layout/VerticalCurvedList"/>
    <dgm:cxn modelId="{64E6BA33-1F2F-4C9D-884F-1147BCA36B00}" type="presOf" srcId="{F75E32B3-31DC-4BAC-B422-62484C1EFBB2}" destId="{D2E05590-E8E2-41EF-8E63-59C61E798A3F}" srcOrd="0" destOrd="0" presId="urn:microsoft.com/office/officeart/2008/layout/VerticalCurvedList"/>
    <dgm:cxn modelId="{22F64D42-434E-494F-A4DD-ED2099A469E3}" srcId="{F75E32B3-31DC-4BAC-B422-62484C1EFBB2}" destId="{8F2CBC2C-230C-48DD-906B-59C4F76C973A}" srcOrd="3" destOrd="0" parTransId="{5E273A47-B91B-470D-8C32-F92C387DDA10}" sibTransId="{DAE083A8-2CED-4E04-9D7E-BB3CE6498B75}"/>
    <dgm:cxn modelId="{83D685E2-831D-435E-8C01-219497D3F086}" type="presOf" srcId="{3250D94C-92B0-46BD-94FA-92B9A0D51EE0}" destId="{0EFF71FE-AC61-405C-B61B-65CA9BC81002}" srcOrd="0" destOrd="0" presId="urn:microsoft.com/office/officeart/2008/layout/VerticalCurvedList"/>
    <dgm:cxn modelId="{FF71EAF3-8897-4167-8813-EDC2636CA6F6}" srcId="{F75E32B3-31DC-4BAC-B422-62484C1EFBB2}" destId="{3250D94C-92B0-46BD-94FA-92B9A0D51EE0}" srcOrd="1" destOrd="0" parTransId="{FFB0B633-83BB-4592-A93B-AF984E27836B}" sibTransId="{D793C8FD-17BA-44B2-A944-9DB9B947D844}"/>
    <dgm:cxn modelId="{34D596F5-137F-45F3-9B6C-1C225B1F77BD}" type="presOf" srcId="{C99F257B-AC8B-4ED3-BF6D-B8EEBB44875E}" destId="{29D653F1-9E2E-48DB-9DD3-E5C64903CE81}" srcOrd="0" destOrd="0" presId="urn:microsoft.com/office/officeart/2008/layout/VerticalCurvedList"/>
    <dgm:cxn modelId="{89FBA8A4-DFCA-4CD0-833B-C725DAE2BCA2}" srcId="{F75E32B3-31DC-4BAC-B422-62484C1EFBB2}" destId="{797A03B7-EB8C-4588-BA94-94517A3D1329}" srcOrd="2" destOrd="0" parTransId="{02F895A8-E90E-46C8-A4B4-76FA3D6D4C01}" sibTransId="{911DC503-307C-4750-B92C-09CC0FDABF25}"/>
    <dgm:cxn modelId="{557556A3-9354-4A8F-8435-F60FD883FE10}" type="presOf" srcId="{619361E5-A7E8-463D-9DE6-EF40279509B7}" destId="{3CF2AC45-95E6-4B33-BDC3-F6BAAD19FCF4}" srcOrd="0" destOrd="0" presId="urn:microsoft.com/office/officeart/2008/layout/VerticalCurvedList"/>
    <dgm:cxn modelId="{0DA07B34-C420-41D0-BD09-4C4911192AB9}" type="presParOf" srcId="{D2E05590-E8E2-41EF-8E63-59C61E798A3F}" destId="{AEED5ADB-E6A4-4E88-9762-FD0FBB1FE669}" srcOrd="0" destOrd="0" presId="urn:microsoft.com/office/officeart/2008/layout/VerticalCurvedList"/>
    <dgm:cxn modelId="{ECE95CA2-0B69-44E3-827F-179CF97AB7D9}" type="presParOf" srcId="{AEED5ADB-E6A4-4E88-9762-FD0FBB1FE669}" destId="{EBB928ED-4E1C-4D47-9539-67B7B6874810}" srcOrd="0" destOrd="0" presId="urn:microsoft.com/office/officeart/2008/layout/VerticalCurvedList"/>
    <dgm:cxn modelId="{BE10DF0F-3B55-459F-97A2-2F43766B3783}" type="presParOf" srcId="{EBB928ED-4E1C-4D47-9539-67B7B6874810}" destId="{C846AC7A-949C-4059-BB00-E4C4D8E27DAA}" srcOrd="0" destOrd="0" presId="urn:microsoft.com/office/officeart/2008/layout/VerticalCurvedList"/>
    <dgm:cxn modelId="{E48C5346-96ED-4E11-884F-C1B07032580A}" type="presParOf" srcId="{EBB928ED-4E1C-4D47-9539-67B7B6874810}" destId="{3CF2AC45-95E6-4B33-BDC3-F6BAAD19FCF4}" srcOrd="1" destOrd="0" presId="urn:microsoft.com/office/officeart/2008/layout/VerticalCurvedList"/>
    <dgm:cxn modelId="{CF480D34-BEA1-480E-8CE5-C34A3261BDFA}" type="presParOf" srcId="{EBB928ED-4E1C-4D47-9539-67B7B6874810}" destId="{9358A3DC-A3D1-441C-B41B-A95B3256E968}" srcOrd="2" destOrd="0" presId="urn:microsoft.com/office/officeart/2008/layout/VerticalCurvedList"/>
    <dgm:cxn modelId="{309D1605-52BC-4011-8D6A-11894D8CCEFD}" type="presParOf" srcId="{EBB928ED-4E1C-4D47-9539-67B7B6874810}" destId="{5EC51597-10E6-4CEC-B659-D5758B27360E}" srcOrd="3" destOrd="0" presId="urn:microsoft.com/office/officeart/2008/layout/VerticalCurvedList"/>
    <dgm:cxn modelId="{793EAC57-9C33-4E5E-A933-D3C3FD075C7B}" type="presParOf" srcId="{AEED5ADB-E6A4-4E88-9762-FD0FBB1FE669}" destId="{29D653F1-9E2E-48DB-9DD3-E5C64903CE81}" srcOrd="1" destOrd="0" presId="urn:microsoft.com/office/officeart/2008/layout/VerticalCurvedList"/>
    <dgm:cxn modelId="{2086F7E9-7057-4E10-9D73-A35A5014506A}" type="presParOf" srcId="{AEED5ADB-E6A4-4E88-9762-FD0FBB1FE669}" destId="{8DCCE73D-33D7-4C38-987D-EE8014009BC7}" srcOrd="2" destOrd="0" presId="urn:microsoft.com/office/officeart/2008/layout/VerticalCurvedList"/>
    <dgm:cxn modelId="{2E48457C-B40F-423E-8C57-868984433432}" type="presParOf" srcId="{8DCCE73D-33D7-4C38-987D-EE8014009BC7}" destId="{1DA62CF1-CBFB-4667-82AA-C906FBFC01FA}" srcOrd="0" destOrd="0" presId="urn:microsoft.com/office/officeart/2008/layout/VerticalCurvedList"/>
    <dgm:cxn modelId="{5D1C3A7D-F042-4F97-9620-3EEFB11C22A9}" type="presParOf" srcId="{AEED5ADB-E6A4-4E88-9762-FD0FBB1FE669}" destId="{0EFF71FE-AC61-405C-B61B-65CA9BC81002}" srcOrd="3" destOrd="0" presId="urn:microsoft.com/office/officeart/2008/layout/VerticalCurvedList"/>
    <dgm:cxn modelId="{24CCF1D4-9F06-485E-9FDA-6ECF6F9BA13E}" type="presParOf" srcId="{AEED5ADB-E6A4-4E88-9762-FD0FBB1FE669}" destId="{FA2918AD-81D5-4620-9A77-66BA4BD6F08B}" srcOrd="4" destOrd="0" presId="urn:microsoft.com/office/officeart/2008/layout/VerticalCurvedList"/>
    <dgm:cxn modelId="{003EBC66-DFDB-44DD-8AF0-0A02788A31CC}" type="presParOf" srcId="{FA2918AD-81D5-4620-9A77-66BA4BD6F08B}" destId="{2FC73A15-12EA-43A0-99FE-9EF6A81E65AD}" srcOrd="0" destOrd="0" presId="urn:microsoft.com/office/officeart/2008/layout/VerticalCurvedList"/>
    <dgm:cxn modelId="{1A1C17AC-57AE-4320-8D4D-4756422D0ADD}" type="presParOf" srcId="{AEED5ADB-E6A4-4E88-9762-FD0FBB1FE669}" destId="{4BA0E64B-BC14-47D4-80DC-9322DF96C740}" srcOrd="5" destOrd="0" presId="urn:microsoft.com/office/officeart/2008/layout/VerticalCurvedList"/>
    <dgm:cxn modelId="{9C9AF1B2-AD7E-45FF-859F-740F1F447565}" type="presParOf" srcId="{AEED5ADB-E6A4-4E88-9762-FD0FBB1FE669}" destId="{E880280D-451F-4524-8096-5342AA4436B7}" srcOrd="6" destOrd="0" presId="urn:microsoft.com/office/officeart/2008/layout/VerticalCurvedList"/>
    <dgm:cxn modelId="{7F61E2D4-8804-4925-86EC-742D274CB662}" type="presParOf" srcId="{E880280D-451F-4524-8096-5342AA4436B7}" destId="{B8365CDA-1221-49C0-AA65-CDF5F1B3D074}" srcOrd="0" destOrd="0" presId="urn:microsoft.com/office/officeart/2008/layout/VerticalCurvedList"/>
    <dgm:cxn modelId="{3C44B0ED-9CB7-4145-B026-FD8614A75E2C}" type="presParOf" srcId="{AEED5ADB-E6A4-4E88-9762-FD0FBB1FE669}" destId="{6D8419D0-51AD-4D21-A44D-2926ECD5A316}" srcOrd="7" destOrd="0" presId="urn:microsoft.com/office/officeart/2008/layout/VerticalCurvedList"/>
    <dgm:cxn modelId="{BEF2214D-5DD7-4B0F-934B-FAF12D38F9D4}" type="presParOf" srcId="{AEED5ADB-E6A4-4E88-9762-FD0FBB1FE669}" destId="{78959754-F198-4CF5-8282-2121F4DD7761}" srcOrd="8" destOrd="0" presId="urn:microsoft.com/office/officeart/2008/layout/VerticalCurvedList"/>
    <dgm:cxn modelId="{802AB1AC-4EA4-434A-9518-74A8375E51F5}" type="presParOf" srcId="{78959754-F198-4CF5-8282-2121F4DD7761}" destId="{2A9AFE90-E753-41D5-B4BB-58B022AB36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AC45-95E6-4B33-BDC3-F6BAAD19FCF4}">
      <dsp:nvSpPr>
        <dsp:cNvPr id="0" name=""/>
        <dsp:cNvSpPr/>
      </dsp:nvSpPr>
      <dsp:spPr>
        <a:xfrm>
          <a:off x="-4642548" y="-711737"/>
          <a:ext cx="5530089" cy="5530089"/>
        </a:xfrm>
        <a:prstGeom prst="blockArc">
          <a:avLst>
            <a:gd name="adj1" fmla="val 18900000"/>
            <a:gd name="adj2" fmla="val 2700000"/>
            <a:gd name="adj3" fmla="val 3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0BD93-67FD-41F5-8D0E-4C36AF01F6A9}">
      <dsp:nvSpPr>
        <dsp:cNvPr id="0" name=""/>
        <dsp:cNvSpPr/>
      </dsp:nvSpPr>
      <dsp:spPr>
        <a:xfrm>
          <a:off x="464859" y="39759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b="1" kern="1200" dirty="0" smtClean="0"/>
            <a:t>Erfolgsfaktor für</a:t>
          </a:r>
          <a:endParaRPr lang="de-DE" sz="2400" b="1" kern="1200" dirty="0"/>
        </a:p>
      </dsp:txBody>
      <dsp:txXfrm>
        <a:off x="464859" y="397595"/>
        <a:ext cx="5996005" cy="468002"/>
      </dsp:txXfrm>
    </dsp:sp>
    <dsp:sp modelId="{B8365CDA-1221-49C0-AA65-CDF5F1B3D074}">
      <dsp:nvSpPr>
        <dsp:cNvPr id="0" name=""/>
        <dsp:cNvSpPr/>
      </dsp:nvSpPr>
      <dsp:spPr>
        <a:xfrm>
          <a:off x="70008" y="236746"/>
          <a:ext cx="789701" cy="789701"/>
        </a:xfrm>
        <a:prstGeom prst="ellipse">
          <a:avLst/>
        </a:prstGeom>
        <a:solidFill>
          <a:schemeClr val="bg1"/>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FC272-BFDA-49BA-B8DF-0E6DDB525C4C}">
      <dsp:nvSpPr>
        <dsp:cNvPr id="0" name=""/>
        <dsp:cNvSpPr/>
      </dsp:nvSpPr>
      <dsp:spPr>
        <a:xfrm>
          <a:off x="827062" y="1345402"/>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Nachhaltiges</a:t>
          </a:r>
          <a:r>
            <a:rPr lang="en-US" sz="2400" kern="1200" dirty="0" smtClean="0"/>
            <a:t> </a:t>
          </a:r>
          <a:r>
            <a:rPr lang="en-US" sz="2400" kern="1200" dirty="0" err="1" smtClean="0"/>
            <a:t>Wachstum</a:t>
          </a:r>
          <a:r>
            <a:rPr lang="en-US" sz="2400" kern="1200" dirty="0" smtClean="0"/>
            <a:t> </a:t>
          </a:r>
          <a:endParaRPr lang="de-DE" sz="2400" kern="1200" dirty="0"/>
        </a:p>
      </dsp:txBody>
      <dsp:txXfrm>
        <a:off x="827062" y="1345402"/>
        <a:ext cx="5633801" cy="468002"/>
      </dsp:txXfrm>
    </dsp:sp>
    <dsp:sp modelId="{2A9AFE90-E753-41D5-B4BB-58B022AB3609}">
      <dsp:nvSpPr>
        <dsp:cNvPr id="0" name=""/>
        <dsp:cNvSpPr/>
      </dsp:nvSpPr>
      <dsp:spPr>
        <a:xfrm>
          <a:off x="432211" y="1184552"/>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3B320-7070-4844-895C-DCE4C054FC65}">
      <dsp:nvSpPr>
        <dsp:cNvPr id="0" name=""/>
        <dsp:cNvSpPr/>
      </dsp:nvSpPr>
      <dsp:spPr>
        <a:xfrm>
          <a:off x="827062" y="2293208"/>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Wohlstand</a:t>
          </a:r>
          <a:endParaRPr lang="de-DE" sz="2400" kern="1200" dirty="0"/>
        </a:p>
      </dsp:txBody>
      <dsp:txXfrm>
        <a:off x="827062" y="2293208"/>
        <a:ext cx="5633801" cy="468002"/>
      </dsp:txXfrm>
    </dsp:sp>
    <dsp:sp modelId="{55394C18-937C-4B75-BD80-D1D194E1A841}">
      <dsp:nvSpPr>
        <dsp:cNvPr id="0" name=""/>
        <dsp:cNvSpPr/>
      </dsp:nvSpPr>
      <dsp:spPr>
        <a:xfrm>
          <a:off x="432211" y="2132359"/>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B5062-EE1E-4E19-87F0-200CE7D67B43}">
      <dsp:nvSpPr>
        <dsp:cNvPr id="0" name=""/>
        <dsp:cNvSpPr/>
      </dsp:nvSpPr>
      <dsp:spPr>
        <a:xfrm>
          <a:off x="464859" y="324101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t>Beschäftigung</a:t>
          </a:r>
          <a:endParaRPr lang="de-DE" sz="2400" kern="1200" dirty="0"/>
        </a:p>
      </dsp:txBody>
      <dsp:txXfrm>
        <a:off x="464859" y="3241015"/>
        <a:ext cx="5996005" cy="468002"/>
      </dsp:txXfrm>
    </dsp:sp>
    <dsp:sp modelId="{25B15698-032D-485C-850E-3837CA2E9B3B}">
      <dsp:nvSpPr>
        <dsp:cNvPr id="0" name=""/>
        <dsp:cNvSpPr/>
      </dsp:nvSpPr>
      <dsp:spPr>
        <a:xfrm>
          <a:off x="70008" y="3080165"/>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5D4E-22B1-4196-9B0F-BF3970548515}">
      <dsp:nvSpPr>
        <dsp:cNvPr id="0" name=""/>
        <dsp:cNvSpPr/>
      </dsp:nvSpPr>
      <dsp:spPr>
        <a:xfrm>
          <a:off x="-4846219" y="-742701"/>
          <a:ext cx="5772036" cy="5772036"/>
        </a:xfrm>
        <a:prstGeom prst="blockArc">
          <a:avLst>
            <a:gd name="adj1" fmla="val 18900000"/>
            <a:gd name="adj2" fmla="val 2700000"/>
            <a:gd name="adj3" fmla="val 37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9D018-1732-45F9-8607-6AD4DC4054E1}">
      <dsp:nvSpPr>
        <dsp:cNvPr id="0" name=""/>
        <dsp:cNvSpPr/>
      </dsp:nvSpPr>
      <dsp:spPr>
        <a:xfrm>
          <a:off x="345526" y="225734"/>
          <a:ext cx="6112494"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Unternehmens- und serviceorientiert</a:t>
          </a:r>
          <a:endParaRPr lang="de-DE" sz="2000" kern="1200" dirty="0"/>
        </a:p>
      </dsp:txBody>
      <dsp:txXfrm>
        <a:off x="345526" y="225734"/>
        <a:ext cx="6112494" cy="451296"/>
      </dsp:txXfrm>
    </dsp:sp>
    <dsp:sp modelId="{0DBDBDFC-59EC-4D4D-A59E-E1CA409129D3}">
      <dsp:nvSpPr>
        <dsp:cNvPr id="0" name=""/>
        <dsp:cNvSpPr/>
      </dsp:nvSpPr>
      <dsp:spPr>
        <a:xfrm>
          <a:off x="63466" y="169322"/>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36EEF-F4EA-4BF8-ABD8-E8C9F6254B6E}">
      <dsp:nvSpPr>
        <dsp:cNvPr id="0" name=""/>
        <dsp:cNvSpPr/>
      </dsp:nvSpPr>
      <dsp:spPr>
        <a:xfrm>
          <a:off x="716749" y="902593"/>
          <a:ext cx="5741271"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Regionale und sektorale Schwerpunktbildung</a:t>
          </a:r>
          <a:endParaRPr lang="de-DE" sz="2000" kern="1200" dirty="0"/>
        </a:p>
      </dsp:txBody>
      <dsp:txXfrm>
        <a:off x="716749" y="902593"/>
        <a:ext cx="5741271" cy="451296"/>
      </dsp:txXfrm>
    </dsp:sp>
    <dsp:sp modelId="{866BFC09-B24A-4A41-82FD-A7BE60201512}">
      <dsp:nvSpPr>
        <dsp:cNvPr id="0" name=""/>
        <dsp:cNvSpPr/>
      </dsp:nvSpPr>
      <dsp:spPr>
        <a:xfrm>
          <a:off x="434688" y="846181"/>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F9C78-6E07-481F-9DCA-461FC0396EF0}">
      <dsp:nvSpPr>
        <dsp:cNvPr id="0" name=""/>
        <dsp:cNvSpPr/>
      </dsp:nvSpPr>
      <dsp:spPr>
        <a:xfrm>
          <a:off x="886499" y="1579453"/>
          <a:ext cx="5571521"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Ausrichtung an weltweiten Zukunftsthemen</a:t>
          </a:r>
          <a:endParaRPr lang="de-DE" sz="2000" kern="1200" dirty="0"/>
        </a:p>
      </dsp:txBody>
      <dsp:txXfrm>
        <a:off x="886499" y="1579453"/>
        <a:ext cx="5571521" cy="451296"/>
      </dsp:txXfrm>
    </dsp:sp>
    <dsp:sp modelId="{2D5CD33E-B888-4949-8CE4-80626D22651E}">
      <dsp:nvSpPr>
        <dsp:cNvPr id="0" name=""/>
        <dsp:cNvSpPr/>
      </dsp:nvSpPr>
      <dsp:spPr>
        <a:xfrm>
          <a:off x="604439" y="1523041"/>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934CE-CD9D-4A1B-8E13-9BE2F49C2ED0}">
      <dsp:nvSpPr>
        <dsp:cNvPr id="0" name=""/>
        <dsp:cNvSpPr/>
      </dsp:nvSpPr>
      <dsp:spPr>
        <a:xfrm>
          <a:off x="886499" y="2255884"/>
          <a:ext cx="5571521"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Innovations- und technologiepolitische Ansätze</a:t>
          </a:r>
          <a:endParaRPr lang="de-DE" sz="2000" kern="1200" dirty="0"/>
        </a:p>
      </dsp:txBody>
      <dsp:txXfrm>
        <a:off x="886499" y="2255884"/>
        <a:ext cx="5571521" cy="451296"/>
      </dsp:txXfrm>
    </dsp:sp>
    <dsp:sp modelId="{21643D07-87E2-4860-9D38-360C5F313EA0}">
      <dsp:nvSpPr>
        <dsp:cNvPr id="0" name=""/>
        <dsp:cNvSpPr/>
      </dsp:nvSpPr>
      <dsp:spPr>
        <a:xfrm>
          <a:off x="604439" y="2199471"/>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8F9AC-1A3C-4216-9CAD-4E3C699D003B}">
      <dsp:nvSpPr>
        <dsp:cNvPr id="0" name=""/>
        <dsp:cNvSpPr/>
      </dsp:nvSpPr>
      <dsp:spPr>
        <a:xfrm>
          <a:off x="716749" y="2932743"/>
          <a:ext cx="5741271"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Verzahnung mit Netzwerken und Clustern</a:t>
          </a:r>
          <a:endParaRPr lang="de-DE" sz="2000" kern="1200" dirty="0"/>
        </a:p>
      </dsp:txBody>
      <dsp:txXfrm>
        <a:off x="716749" y="2932743"/>
        <a:ext cx="5741271" cy="451296"/>
      </dsp:txXfrm>
    </dsp:sp>
    <dsp:sp modelId="{391F764E-B456-404C-BEC0-D51B3C7A2D41}">
      <dsp:nvSpPr>
        <dsp:cNvPr id="0" name=""/>
        <dsp:cNvSpPr/>
      </dsp:nvSpPr>
      <dsp:spPr>
        <a:xfrm>
          <a:off x="434688" y="2876331"/>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85059-FFE5-4D64-9E36-4104E417E545}">
      <dsp:nvSpPr>
        <dsp:cNvPr id="0" name=""/>
        <dsp:cNvSpPr/>
      </dsp:nvSpPr>
      <dsp:spPr>
        <a:xfrm>
          <a:off x="345526" y="3609603"/>
          <a:ext cx="6112494" cy="45129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217"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Beitrag zur fairen Entwicklungszusammenarbeit</a:t>
          </a:r>
          <a:endParaRPr lang="de-DE" sz="2000" kern="1200" dirty="0"/>
        </a:p>
      </dsp:txBody>
      <dsp:txXfrm>
        <a:off x="345526" y="3609603"/>
        <a:ext cx="6112494" cy="451296"/>
      </dsp:txXfrm>
    </dsp:sp>
    <dsp:sp modelId="{95B5D30F-E128-45A6-89FB-9C78606E0B8D}">
      <dsp:nvSpPr>
        <dsp:cNvPr id="0" name=""/>
        <dsp:cNvSpPr/>
      </dsp:nvSpPr>
      <dsp:spPr>
        <a:xfrm>
          <a:off x="63466" y="3553190"/>
          <a:ext cx="564121" cy="56412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427C4-528D-4C2D-9E79-59C9812F2746}">
      <dsp:nvSpPr>
        <dsp:cNvPr id="0" name=""/>
        <dsp:cNvSpPr/>
      </dsp:nvSpPr>
      <dsp:spPr>
        <a:xfrm>
          <a:off x="-4764751" y="-730315"/>
          <a:ext cx="5675257" cy="5675257"/>
        </a:xfrm>
        <a:prstGeom prst="blockArc">
          <a:avLst>
            <a:gd name="adj1" fmla="val 18900000"/>
            <a:gd name="adj2" fmla="val 2700000"/>
            <a:gd name="adj3" fmla="val 3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D4CAE-49C5-470D-B25D-80B113354CB1}">
      <dsp:nvSpPr>
        <dsp:cNvPr id="0" name=""/>
        <dsp:cNvSpPr/>
      </dsp:nvSpPr>
      <dsp:spPr>
        <a:xfrm>
          <a:off x="339873" y="221942"/>
          <a:ext cx="6227296"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Chemie- und Pharmaindustrie</a:t>
          </a:r>
          <a:endParaRPr lang="de-DE" sz="2400" kern="1200" dirty="0"/>
        </a:p>
      </dsp:txBody>
      <dsp:txXfrm>
        <a:off x="339873" y="221942"/>
        <a:ext cx="6227296" cy="443715"/>
      </dsp:txXfrm>
    </dsp:sp>
    <dsp:sp modelId="{DC283F67-2C78-4786-AF25-073EAE9776F2}">
      <dsp:nvSpPr>
        <dsp:cNvPr id="0" name=""/>
        <dsp:cNvSpPr/>
      </dsp:nvSpPr>
      <dsp:spPr>
        <a:xfrm>
          <a:off x="62551" y="166477"/>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B825A-5CE2-4C0C-884C-6BED35287FCF}">
      <dsp:nvSpPr>
        <dsp:cNvPr id="0" name=""/>
        <dsp:cNvSpPr/>
      </dsp:nvSpPr>
      <dsp:spPr>
        <a:xfrm>
          <a:off x="704860" y="887431"/>
          <a:ext cx="5862310"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Automobil- und Nutzfahrzeugindustrie </a:t>
          </a:r>
          <a:endParaRPr lang="de-DE" sz="2400" kern="1200" dirty="0"/>
        </a:p>
      </dsp:txBody>
      <dsp:txXfrm>
        <a:off x="704860" y="887431"/>
        <a:ext cx="5862310" cy="443715"/>
      </dsp:txXfrm>
    </dsp:sp>
    <dsp:sp modelId="{CFBB7BD4-194F-45AB-95F9-A831D30539DD}">
      <dsp:nvSpPr>
        <dsp:cNvPr id="0" name=""/>
        <dsp:cNvSpPr/>
      </dsp:nvSpPr>
      <dsp:spPr>
        <a:xfrm>
          <a:off x="427537" y="831967"/>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2C332-B367-4331-835E-AAB923F44C69}">
      <dsp:nvSpPr>
        <dsp:cNvPr id="0" name=""/>
        <dsp:cNvSpPr/>
      </dsp:nvSpPr>
      <dsp:spPr>
        <a:xfrm>
          <a:off x="871759" y="1552921"/>
          <a:ext cx="5695410"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Metallerzeugung und -bearbeitung</a:t>
          </a:r>
          <a:endParaRPr lang="de-DE" sz="2400" kern="1200" dirty="0"/>
        </a:p>
      </dsp:txBody>
      <dsp:txXfrm>
        <a:off x="871759" y="1552921"/>
        <a:ext cx="5695410" cy="443715"/>
      </dsp:txXfrm>
    </dsp:sp>
    <dsp:sp modelId="{8AFFCE2C-ADEB-4AA0-AF75-E3B43E114263}">
      <dsp:nvSpPr>
        <dsp:cNvPr id="0" name=""/>
        <dsp:cNvSpPr/>
      </dsp:nvSpPr>
      <dsp:spPr>
        <a:xfrm>
          <a:off x="594437" y="1497456"/>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31E90-4AB9-4512-AA7F-09DB98234D96}">
      <dsp:nvSpPr>
        <dsp:cNvPr id="0" name=""/>
        <dsp:cNvSpPr/>
      </dsp:nvSpPr>
      <dsp:spPr>
        <a:xfrm>
          <a:off x="871759" y="2217989"/>
          <a:ext cx="5695410"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Maschinenbau</a:t>
          </a:r>
          <a:endParaRPr lang="de-DE" sz="2400" kern="1200" dirty="0"/>
        </a:p>
      </dsp:txBody>
      <dsp:txXfrm>
        <a:off x="871759" y="2217989"/>
        <a:ext cx="5695410" cy="443715"/>
      </dsp:txXfrm>
    </dsp:sp>
    <dsp:sp modelId="{5D6D78C1-A178-4910-8695-79E4EAE1710E}">
      <dsp:nvSpPr>
        <dsp:cNvPr id="0" name=""/>
        <dsp:cNvSpPr/>
      </dsp:nvSpPr>
      <dsp:spPr>
        <a:xfrm>
          <a:off x="594437" y="2162524"/>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1BC35-1C8E-47D3-83DA-0F9BDD2FF988}">
      <dsp:nvSpPr>
        <dsp:cNvPr id="0" name=""/>
        <dsp:cNvSpPr/>
      </dsp:nvSpPr>
      <dsp:spPr>
        <a:xfrm>
          <a:off x="704860" y="2883478"/>
          <a:ext cx="5862310"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Nahrungs- und Genussmittelindustrie</a:t>
          </a:r>
          <a:endParaRPr lang="de-DE" sz="2400" kern="1200" dirty="0"/>
        </a:p>
      </dsp:txBody>
      <dsp:txXfrm>
        <a:off x="704860" y="2883478"/>
        <a:ext cx="5862310" cy="443715"/>
      </dsp:txXfrm>
    </dsp:sp>
    <dsp:sp modelId="{6C0F98CC-A195-41A0-974C-83121E3B192B}">
      <dsp:nvSpPr>
        <dsp:cNvPr id="0" name=""/>
        <dsp:cNvSpPr/>
      </dsp:nvSpPr>
      <dsp:spPr>
        <a:xfrm>
          <a:off x="427537" y="2828014"/>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96AC0-BB4F-48F5-832D-9F8196400933}">
      <dsp:nvSpPr>
        <dsp:cNvPr id="0" name=""/>
        <dsp:cNvSpPr/>
      </dsp:nvSpPr>
      <dsp:spPr>
        <a:xfrm>
          <a:off x="339873" y="3548967"/>
          <a:ext cx="6227296" cy="44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99"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Gesundheitswirtschaft</a:t>
          </a:r>
          <a:endParaRPr lang="de-DE" sz="2400" kern="1200" dirty="0"/>
        </a:p>
      </dsp:txBody>
      <dsp:txXfrm>
        <a:off x="339873" y="3548967"/>
        <a:ext cx="6227296" cy="443715"/>
      </dsp:txXfrm>
    </dsp:sp>
    <dsp:sp modelId="{342BB072-D364-4BDC-A063-B2443AF25349}">
      <dsp:nvSpPr>
        <dsp:cNvPr id="0" name=""/>
        <dsp:cNvSpPr/>
      </dsp:nvSpPr>
      <dsp:spPr>
        <a:xfrm>
          <a:off x="62551" y="3493503"/>
          <a:ext cx="554644" cy="554644"/>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AC45-95E6-4B33-BDC3-F6BAAD19FCF4}">
      <dsp:nvSpPr>
        <dsp:cNvPr id="0" name=""/>
        <dsp:cNvSpPr/>
      </dsp:nvSpPr>
      <dsp:spPr>
        <a:xfrm>
          <a:off x="-4642548" y="-711737"/>
          <a:ext cx="5530089" cy="5530089"/>
        </a:xfrm>
        <a:prstGeom prst="blockArc">
          <a:avLst>
            <a:gd name="adj1" fmla="val 18900000"/>
            <a:gd name="adj2" fmla="val 2700000"/>
            <a:gd name="adj3" fmla="val 3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653F1-9E2E-48DB-9DD3-E5C64903CE81}">
      <dsp:nvSpPr>
        <dsp:cNvPr id="0" name=""/>
        <dsp:cNvSpPr/>
      </dsp:nvSpPr>
      <dsp:spPr>
        <a:xfrm>
          <a:off x="331394" y="216254"/>
          <a:ext cx="6129470"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Nachhaltigkeit </a:t>
          </a:r>
          <a:endParaRPr lang="de-DE" sz="2400" kern="1200" dirty="0"/>
        </a:p>
      </dsp:txBody>
      <dsp:txXfrm>
        <a:off x="331394" y="216254"/>
        <a:ext cx="6129470" cy="432344"/>
      </dsp:txXfrm>
    </dsp:sp>
    <dsp:sp modelId="{1DA62CF1-CBFB-4667-82AA-C906FBFC01FA}">
      <dsp:nvSpPr>
        <dsp:cNvPr id="0" name=""/>
        <dsp:cNvSpPr/>
      </dsp:nvSpPr>
      <dsp:spPr>
        <a:xfrm>
          <a:off x="61178" y="162211"/>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1FE-AC61-405C-B61B-65CA9BC81002}">
      <dsp:nvSpPr>
        <dsp:cNvPr id="0" name=""/>
        <dsp:cNvSpPr/>
      </dsp:nvSpPr>
      <dsp:spPr>
        <a:xfrm>
          <a:off x="687026" y="864688"/>
          <a:ext cx="5773837"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Ressourceneffizienz/Kreislaufwirtschaft</a:t>
          </a:r>
          <a:endParaRPr lang="de-DE" sz="2400" kern="1200" dirty="0"/>
        </a:p>
      </dsp:txBody>
      <dsp:txXfrm>
        <a:off x="687026" y="864688"/>
        <a:ext cx="5773837" cy="432344"/>
      </dsp:txXfrm>
    </dsp:sp>
    <dsp:sp modelId="{2FC73A15-12EA-43A0-99FE-9EF6A81E65AD}">
      <dsp:nvSpPr>
        <dsp:cNvPr id="0" name=""/>
        <dsp:cNvSpPr/>
      </dsp:nvSpPr>
      <dsp:spPr>
        <a:xfrm>
          <a:off x="416811" y="810645"/>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0E64B-BC14-47D4-80DC-9322DF96C740}">
      <dsp:nvSpPr>
        <dsp:cNvPr id="0" name=""/>
        <dsp:cNvSpPr/>
      </dsp:nvSpPr>
      <dsp:spPr>
        <a:xfrm>
          <a:off x="849648" y="1513122"/>
          <a:ext cx="5611215"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en-US" sz="2400" kern="1200" smtClean="0"/>
            <a:t>Umweltschutz </a:t>
          </a:r>
          <a:endParaRPr lang="de-DE" sz="2400" kern="1200"/>
        </a:p>
      </dsp:txBody>
      <dsp:txXfrm>
        <a:off x="849648" y="1513122"/>
        <a:ext cx="5611215" cy="432344"/>
      </dsp:txXfrm>
    </dsp:sp>
    <dsp:sp modelId="{B8365CDA-1221-49C0-AA65-CDF5F1B3D074}">
      <dsp:nvSpPr>
        <dsp:cNvPr id="0" name=""/>
        <dsp:cNvSpPr/>
      </dsp:nvSpPr>
      <dsp:spPr>
        <a:xfrm>
          <a:off x="579433" y="1459079"/>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419D0-51AD-4D21-A44D-2926ECD5A316}">
      <dsp:nvSpPr>
        <dsp:cNvPr id="0" name=""/>
        <dsp:cNvSpPr/>
      </dsp:nvSpPr>
      <dsp:spPr>
        <a:xfrm>
          <a:off x="849648" y="2161146"/>
          <a:ext cx="5611215"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Gesundheit</a:t>
          </a:r>
          <a:r>
            <a:rPr lang="en-US" sz="2400" kern="1200" dirty="0" smtClean="0"/>
            <a:t> </a:t>
          </a:r>
          <a:endParaRPr lang="de-DE" sz="2400" kern="1200" dirty="0"/>
        </a:p>
      </dsp:txBody>
      <dsp:txXfrm>
        <a:off x="849648" y="2161146"/>
        <a:ext cx="5611215" cy="432344"/>
      </dsp:txXfrm>
    </dsp:sp>
    <dsp:sp modelId="{2A9AFE90-E753-41D5-B4BB-58B022AB3609}">
      <dsp:nvSpPr>
        <dsp:cNvPr id="0" name=""/>
        <dsp:cNvSpPr/>
      </dsp:nvSpPr>
      <dsp:spPr>
        <a:xfrm>
          <a:off x="579433" y="2107103"/>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DC5AE-9ED3-483B-8935-E27F135E7BF6}">
      <dsp:nvSpPr>
        <dsp:cNvPr id="0" name=""/>
        <dsp:cNvSpPr/>
      </dsp:nvSpPr>
      <dsp:spPr>
        <a:xfrm>
          <a:off x="687026" y="2809581"/>
          <a:ext cx="5773837"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Innovative </a:t>
          </a:r>
          <a:r>
            <a:rPr lang="en-US" sz="2400" kern="1200" dirty="0" err="1" smtClean="0"/>
            <a:t>Werkstoffe</a:t>
          </a:r>
          <a:r>
            <a:rPr lang="en-US" sz="2400" kern="1200" dirty="0" smtClean="0"/>
            <a:t>, </a:t>
          </a:r>
          <a:r>
            <a:rPr lang="en-US" sz="2400" kern="1200" dirty="0" err="1" smtClean="0"/>
            <a:t>Digitalisierung</a:t>
          </a:r>
          <a:r>
            <a:rPr lang="en-US" sz="2400" kern="1200" dirty="0" smtClean="0"/>
            <a:t> </a:t>
          </a:r>
          <a:endParaRPr lang="de-DE" sz="2400" kern="1200" dirty="0"/>
        </a:p>
      </dsp:txBody>
      <dsp:txXfrm>
        <a:off x="687026" y="2809581"/>
        <a:ext cx="5773837" cy="432344"/>
      </dsp:txXfrm>
    </dsp:sp>
    <dsp:sp modelId="{DF714172-A59A-4046-88F1-29B220457B8A}">
      <dsp:nvSpPr>
        <dsp:cNvPr id="0" name=""/>
        <dsp:cNvSpPr/>
      </dsp:nvSpPr>
      <dsp:spPr>
        <a:xfrm>
          <a:off x="416811" y="2755537"/>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301BB-A7E7-460D-933F-727DF11989BA}">
      <dsp:nvSpPr>
        <dsp:cNvPr id="0" name=""/>
        <dsp:cNvSpPr/>
      </dsp:nvSpPr>
      <dsp:spPr>
        <a:xfrm>
          <a:off x="331394" y="3458015"/>
          <a:ext cx="6129470" cy="4323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173"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Energieeffizienz</a:t>
          </a:r>
          <a:r>
            <a:rPr lang="en-US" sz="2400" kern="1200" dirty="0" smtClean="0"/>
            <a:t>/</a:t>
          </a:r>
          <a:r>
            <a:rPr lang="en-US" sz="2400" kern="1200" dirty="0" err="1" smtClean="0"/>
            <a:t>Erneuerbare</a:t>
          </a:r>
          <a:r>
            <a:rPr lang="en-US" sz="2400" kern="1200" dirty="0" smtClean="0"/>
            <a:t> </a:t>
          </a:r>
          <a:r>
            <a:rPr lang="en-US" sz="2400" kern="1200" dirty="0" err="1" smtClean="0"/>
            <a:t>Energien</a:t>
          </a:r>
          <a:r>
            <a:rPr lang="en-US" sz="2400" kern="1200" dirty="0" smtClean="0"/>
            <a:t> </a:t>
          </a:r>
          <a:endParaRPr lang="de-DE" sz="2400" kern="1200" dirty="0"/>
        </a:p>
      </dsp:txBody>
      <dsp:txXfrm>
        <a:off x="331394" y="3458015"/>
        <a:ext cx="6129470" cy="432344"/>
      </dsp:txXfrm>
    </dsp:sp>
    <dsp:sp modelId="{63EA6E23-8A60-45C1-82F6-1B14E8013200}">
      <dsp:nvSpPr>
        <dsp:cNvPr id="0" name=""/>
        <dsp:cNvSpPr/>
      </dsp:nvSpPr>
      <dsp:spPr>
        <a:xfrm>
          <a:off x="61178" y="3403972"/>
          <a:ext cx="540430" cy="540430"/>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AC45-95E6-4B33-BDC3-F6BAAD19FCF4}">
      <dsp:nvSpPr>
        <dsp:cNvPr id="0" name=""/>
        <dsp:cNvSpPr/>
      </dsp:nvSpPr>
      <dsp:spPr>
        <a:xfrm>
          <a:off x="-4642548" y="-711737"/>
          <a:ext cx="5530089" cy="5530089"/>
        </a:xfrm>
        <a:prstGeom prst="blockArc">
          <a:avLst>
            <a:gd name="adj1" fmla="val 18900000"/>
            <a:gd name="adj2" fmla="val 2700000"/>
            <a:gd name="adj3" fmla="val 3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653F1-9E2E-48DB-9DD3-E5C64903CE81}">
      <dsp:nvSpPr>
        <dsp:cNvPr id="0" name=""/>
        <dsp:cNvSpPr/>
      </dsp:nvSpPr>
      <dsp:spPr>
        <a:xfrm>
          <a:off x="464859" y="39759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Industrie- und Handelskammern </a:t>
          </a:r>
          <a:endParaRPr lang="de-DE" sz="2000" kern="1200" dirty="0"/>
        </a:p>
      </dsp:txBody>
      <dsp:txXfrm>
        <a:off x="464859" y="397595"/>
        <a:ext cx="5996005" cy="468002"/>
      </dsp:txXfrm>
    </dsp:sp>
    <dsp:sp modelId="{1DA62CF1-CBFB-4667-82AA-C906FBFC01FA}">
      <dsp:nvSpPr>
        <dsp:cNvPr id="0" name=""/>
        <dsp:cNvSpPr/>
      </dsp:nvSpPr>
      <dsp:spPr>
        <a:xfrm>
          <a:off x="70008" y="236746"/>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1FE-AC61-405C-B61B-65CA9BC81002}">
      <dsp:nvSpPr>
        <dsp:cNvPr id="0" name=""/>
        <dsp:cNvSpPr/>
      </dsp:nvSpPr>
      <dsp:spPr>
        <a:xfrm>
          <a:off x="827062" y="1345402"/>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50800" rIns="50800" bIns="50800" numCol="1" spcCol="1270" anchor="ctr" anchorCtr="0">
          <a:noAutofit/>
        </a:bodyPr>
        <a:lstStyle/>
        <a:p>
          <a:pPr lvl="0" algn="l" defTabSz="889000" rtl="0">
            <a:lnSpc>
              <a:spcPct val="90000"/>
            </a:lnSpc>
            <a:spcBef>
              <a:spcPct val="0"/>
            </a:spcBef>
            <a:spcAft>
              <a:spcPct val="35000"/>
            </a:spcAft>
          </a:pPr>
          <a:r>
            <a:rPr lang="de-DE" sz="2000" kern="1200" dirty="0" smtClean="0"/>
            <a:t>Handwerkskammern</a:t>
          </a:r>
          <a:endParaRPr lang="de-DE" sz="2000" kern="1200" dirty="0"/>
        </a:p>
      </dsp:txBody>
      <dsp:txXfrm>
        <a:off x="827062" y="1345402"/>
        <a:ext cx="5633801" cy="468002"/>
      </dsp:txXfrm>
    </dsp:sp>
    <dsp:sp modelId="{2FC73A15-12EA-43A0-99FE-9EF6A81E65AD}">
      <dsp:nvSpPr>
        <dsp:cNvPr id="0" name=""/>
        <dsp:cNvSpPr/>
      </dsp:nvSpPr>
      <dsp:spPr>
        <a:xfrm>
          <a:off x="432211" y="1184552"/>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0E64B-BC14-47D4-80DC-9322DF96C740}">
      <dsp:nvSpPr>
        <dsp:cNvPr id="0" name=""/>
        <dsp:cNvSpPr/>
      </dsp:nvSpPr>
      <dsp:spPr>
        <a:xfrm>
          <a:off x="827062" y="2293208"/>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50800" rIns="50800" bIns="50800" numCol="1" spcCol="1270" anchor="ctr" anchorCtr="0">
          <a:noAutofit/>
        </a:bodyPr>
        <a:lstStyle/>
        <a:p>
          <a:pPr lvl="0" algn="l" defTabSz="889000" rtl="0">
            <a:lnSpc>
              <a:spcPct val="90000"/>
            </a:lnSpc>
            <a:spcBef>
              <a:spcPct val="0"/>
            </a:spcBef>
            <a:spcAft>
              <a:spcPct val="35000"/>
            </a:spcAft>
          </a:pPr>
          <a:r>
            <a:rPr lang="en-US" sz="2000" kern="1200" dirty="0" err="1" smtClean="0"/>
            <a:t>Investitions</a:t>
          </a:r>
          <a:r>
            <a:rPr lang="en-US" sz="2000" kern="1200" dirty="0" smtClean="0"/>
            <a:t>-</a:t>
          </a:r>
          <a:r>
            <a:rPr lang="en-US" sz="2100" kern="1200" dirty="0" smtClean="0"/>
            <a:t> und </a:t>
          </a:r>
          <a:r>
            <a:rPr lang="en-US" sz="2000" kern="1200" dirty="0" err="1" smtClean="0"/>
            <a:t>Strukturbank</a:t>
          </a:r>
          <a:endParaRPr lang="de-DE" sz="2000" kern="1200" dirty="0"/>
        </a:p>
      </dsp:txBody>
      <dsp:txXfrm>
        <a:off x="827062" y="2293208"/>
        <a:ext cx="5633801" cy="468002"/>
      </dsp:txXfrm>
    </dsp:sp>
    <dsp:sp modelId="{B8365CDA-1221-49C0-AA65-CDF5F1B3D074}">
      <dsp:nvSpPr>
        <dsp:cNvPr id="0" name=""/>
        <dsp:cNvSpPr/>
      </dsp:nvSpPr>
      <dsp:spPr>
        <a:xfrm>
          <a:off x="432211" y="2132359"/>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419D0-51AD-4D21-A44D-2926ECD5A316}">
      <dsp:nvSpPr>
        <dsp:cNvPr id="0" name=""/>
        <dsp:cNvSpPr/>
      </dsp:nvSpPr>
      <dsp:spPr>
        <a:xfrm>
          <a:off x="464859" y="324101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t>Enterprise Europe Network </a:t>
          </a:r>
          <a:endParaRPr lang="de-DE" sz="2000" kern="1200" dirty="0"/>
        </a:p>
      </dsp:txBody>
      <dsp:txXfrm>
        <a:off x="464859" y="3241015"/>
        <a:ext cx="5996005" cy="468002"/>
      </dsp:txXfrm>
    </dsp:sp>
    <dsp:sp modelId="{2A9AFE90-E753-41D5-B4BB-58B022AB3609}">
      <dsp:nvSpPr>
        <dsp:cNvPr id="0" name=""/>
        <dsp:cNvSpPr/>
      </dsp:nvSpPr>
      <dsp:spPr>
        <a:xfrm>
          <a:off x="70008" y="3080165"/>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AC45-95E6-4B33-BDC3-F6BAAD19FCF4}">
      <dsp:nvSpPr>
        <dsp:cNvPr id="0" name=""/>
        <dsp:cNvSpPr/>
      </dsp:nvSpPr>
      <dsp:spPr>
        <a:xfrm>
          <a:off x="-4642548" y="-711737"/>
          <a:ext cx="5530089" cy="5530089"/>
        </a:xfrm>
        <a:prstGeom prst="blockArc">
          <a:avLst>
            <a:gd name="adj1" fmla="val 18900000"/>
            <a:gd name="adj2" fmla="val 2700000"/>
            <a:gd name="adj3" fmla="val 3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0BD93-67FD-41F5-8D0E-4C36AF01F6A9}">
      <dsp:nvSpPr>
        <dsp:cNvPr id="0" name=""/>
        <dsp:cNvSpPr/>
      </dsp:nvSpPr>
      <dsp:spPr>
        <a:xfrm>
          <a:off x="464859" y="39759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Deutsche Vertretungen im Ausland</a:t>
          </a:r>
          <a:endParaRPr lang="de-DE" sz="2400" kern="1200" dirty="0"/>
        </a:p>
      </dsp:txBody>
      <dsp:txXfrm>
        <a:off x="464859" y="397595"/>
        <a:ext cx="5996005" cy="468002"/>
      </dsp:txXfrm>
    </dsp:sp>
    <dsp:sp modelId="{B8365CDA-1221-49C0-AA65-CDF5F1B3D074}">
      <dsp:nvSpPr>
        <dsp:cNvPr id="0" name=""/>
        <dsp:cNvSpPr/>
      </dsp:nvSpPr>
      <dsp:spPr>
        <a:xfrm>
          <a:off x="70008" y="236746"/>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FC272-BFDA-49BA-B8DF-0E6DDB525C4C}">
      <dsp:nvSpPr>
        <dsp:cNvPr id="0" name=""/>
        <dsp:cNvSpPr/>
      </dsp:nvSpPr>
      <dsp:spPr>
        <a:xfrm>
          <a:off x="827062" y="1345402"/>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Auslandshandelskammern</a:t>
          </a:r>
          <a:r>
            <a:rPr lang="en-US" sz="2400" kern="1200" dirty="0" smtClean="0"/>
            <a:t>	 </a:t>
          </a:r>
          <a:endParaRPr lang="de-DE" sz="2400" kern="1200" dirty="0"/>
        </a:p>
      </dsp:txBody>
      <dsp:txXfrm>
        <a:off x="827062" y="1345402"/>
        <a:ext cx="5633801" cy="468002"/>
      </dsp:txXfrm>
    </dsp:sp>
    <dsp:sp modelId="{2A9AFE90-E753-41D5-B4BB-58B022AB3609}">
      <dsp:nvSpPr>
        <dsp:cNvPr id="0" name=""/>
        <dsp:cNvSpPr/>
      </dsp:nvSpPr>
      <dsp:spPr>
        <a:xfrm>
          <a:off x="432211" y="1184552"/>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3B320-7070-4844-895C-DCE4C054FC65}">
      <dsp:nvSpPr>
        <dsp:cNvPr id="0" name=""/>
        <dsp:cNvSpPr/>
      </dsp:nvSpPr>
      <dsp:spPr>
        <a:xfrm>
          <a:off x="827062" y="2293208"/>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Germany Trade and Invest </a:t>
          </a:r>
          <a:endParaRPr lang="de-DE" sz="2400" kern="1200" dirty="0"/>
        </a:p>
      </dsp:txBody>
      <dsp:txXfrm>
        <a:off x="827062" y="2293208"/>
        <a:ext cx="5633801" cy="468002"/>
      </dsp:txXfrm>
    </dsp:sp>
    <dsp:sp modelId="{55394C18-937C-4B75-BD80-D1D194E1A841}">
      <dsp:nvSpPr>
        <dsp:cNvPr id="0" name=""/>
        <dsp:cNvSpPr/>
      </dsp:nvSpPr>
      <dsp:spPr>
        <a:xfrm>
          <a:off x="432211" y="2132359"/>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80605-7CEC-4DC3-B2CE-7C9A0F1C99E6}">
      <dsp:nvSpPr>
        <dsp:cNvPr id="0" name=""/>
        <dsp:cNvSpPr/>
      </dsp:nvSpPr>
      <dsp:spPr>
        <a:xfrm>
          <a:off x="464859" y="324101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Kontaktstellen</a:t>
          </a:r>
          <a:endParaRPr lang="de-DE" sz="2400" kern="1200" dirty="0"/>
        </a:p>
      </dsp:txBody>
      <dsp:txXfrm>
        <a:off x="464859" y="3241015"/>
        <a:ext cx="5996005" cy="468002"/>
      </dsp:txXfrm>
    </dsp:sp>
    <dsp:sp modelId="{AD2E79D1-426E-444A-8F2A-09F0A306AD18}">
      <dsp:nvSpPr>
        <dsp:cNvPr id="0" name=""/>
        <dsp:cNvSpPr/>
      </dsp:nvSpPr>
      <dsp:spPr>
        <a:xfrm>
          <a:off x="70008" y="3080165"/>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AC45-95E6-4B33-BDC3-F6BAAD19FCF4}">
      <dsp:nvSpPr>
        <dsp:cNvPr id="0" name=""/>
        <dsp:cNvSpPr/>
      </dsp:nvSpPr>
      <dsp:spPr>
        <a:xfrm>
          <a:off x="-4642548" y="-711737"/>
          <a:ext cx="5530089" cy="5530089"/>
        </a:xfrm>
        <a:prstGeom prst="blockArc">
          <a:avLst>
            <a:gd name="adj1" fmla="val 18900000"/>
            <a:gd name="adj2" fmla="val 2700000"/>
            <a:gd name="adj3" fmla="val 3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653F1-9E2E-48DB-9DD3-E5C64903CE81}">
      <dsp:nvSpPr>
        <dsp:cNvPr id="0" name=""/>
        <dsp:cNvSpPr/>
      </dsp:nvSpPr>
      <dsp:spPr>
        <a:xfrm>
          <a:off x="464859" y="39759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Messebeteiligungen </a:t>
          </a:r>
          <a:endParaRPr lang="de-DE" sz="2400" kern="1200" dirty="0"/>
        </a:p>
      </dsp:txBody>
      <dsp:txXfrm>
        <a:off x="464859" y="397595"/>
        <a:ext cx="5996005" cy="468002"/>
      </dsp:txXfrm>
    </dsp:sp>
    <dsp:sp modelId="{1DA62CF1-CBFB-4667-82AA-C906FBFC01FA}">
      <dsp:nvSpPr>
        <dsp:cNvPr id="0" name=""/>
        <dsp:cNvSpPr/>
      </dsp:nvSpPr>
      <dsp:spPr>
        <a:xfrm>
          <a:off x="70008" y="236746"/>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1FE-AC61-405C-B61B-65CA9BC81002}">
      <dsp:nvSpPr>
        <dsp:cNvPr id="0" name=""/>
        <dsp:cNvSpPr/>
      </dsp:nvSpPr>
      <dsp:spPr>
        <a:xfrm>
          <a:off x="827062" y="1345402"/>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de-DE" sz="2400" kern="1200" dirty="0" smtClean="0"/>
            <a:t>Wirtschaftsreisen</a:t>
          </a:r>
          <a:endParaRPr lang="de-DE" sz="2400" kern="1200" dirty="0"/>
        </a:p>
      </dsp:txBody>
      <dsp:txXfrm>
        <a:off x="827062" y="1345402"/>
        <a:ext cx="5633801" cy="468002"/>
      </dsp:txXfrm>
    </dsp:sp>
    <dsp:sp modelId="{2FC73A15-12EA-43A0-99FE-9EF6A81E65AD}">
      <dsp:nvSpPr>
        <dsp:cNvPr id="0" name=""/>
        <dsp:cNvSpPr/>
      </dsp:nvSpPr>
      <dsp:spPr>
        <a:xfrm>
          <a:off x="432211" y="1184552"/>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0E64B-BC14-47D4-80DC-9322DF96C740}">
      <dsp:nvSpPr>
        <dsp:cNvPr id="0" name=""/>
        <dsp:cNvSpPr/>
      </dsp:nvSpPr>
      <dsp:spPr>
        <a:xfrm>
          <a:off x="827062" y="2293208"/>
          <a:ext cx="5633801"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Wirtschaftsreisen</a:t>
          </a:r>
          <a:r>
            <a:rPr lang="en-US" sz="2400" kern="1200" dirty="0" smtClean="0"/>
            <a:t> </a:t>
          </a:r>
          <a:r>
            <a:rPr lang="en-US" sz="2400" kern="1200" dirty="0" err="1" smtClean="0"/>
            <a:t>zu</a:t>
          </a:r>
          <a:r>
            <a:rPr lang="en-US" sz="2400" kern="1200" dirty="0" smtClean="0"/>
            <a:t> </a:t>
          </a:r>
          <a:r>
            <a:rPr lang="en-US" sz="2400" kern="1200" dirty="0" err="1" smtClean="0"/>
            <a:t>Messen</a:t>
          </a:r>
          <a:endParaRPr lang="de-DE" sz="2400" kern="1200" dirty="0"/>
        </a:p>
      </dsp:txBody>
      <dsp:txXfrm>
        <a:off x="827062" y="2293208"/>
        <a:ext cx="5633801" cy="468002"/>
      </dsp:txXfrm>
    </dsp:sp>
    <dsp:sp modelId="{B8365CDA-1221-49C0-AA65-CDF5F1B3D074}">
      <dsp:nvSpPr>
        <dsp:cNvPr id="0" name=""/>
        <dsp:cNvSpPr/>
      </dsp:nvSpPr>
      <dsp:spPr>
        <a:xfrm>
          <a:off x="432211" y="2132359"/>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419D0-51AD-4D21-A44D-2926ECD5A316}">
      <dsp:nvSpPr>
        <dsp:cNvPr id="0" name=""/>
        <dsp:cNvSpPr/>
      </dsp:nvSpPr>
      <dsp:spPr>
        <a:xfrm>
          <a:off x="464859" y="3241015"/>
          <a:ext cx="5996005" cy="4680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461"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t>Fachseminare</a:t>
          </a:r>
          <a:endParaRPr lang="de-DE" sz="2400" kern="1200" dirty="0"/>
        </a:p>
      </dsp:txBody>
      <dsp:txXfrm>
        <a:off x="464859" y="3241015"/>
        <a:ext cx="5996005" cy="468002"/>
      </dsp:txXfrm>
    </dsp:sp>
    <dsp:sp modelId="{2A9AFE90-E753-41D5-B4BB-58B022AB3609}">
      <dsp:nvSpPr>
        <dsp:cNvPr id="0" name=""/>
        <dsp:cNvSpPr/>
      </dsp:nvSpPr>
      <dsp:spPr>
        <a:xfrm>
          <a:off x="70008" y="3080165"/>
          <a:ext cx="789701" cy="789701"/>
        </a:xfrm>
        <a:prstGeom prst="ellipse">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35D30E7E-6AAC-4528-B4BD-CE42D51C1DBC}" type="datetimeFigureOut">
              <a:rPr lang="de-DE" smtClean="0"/>
              <a:t>23.01.2015</a:t>
            </a:fld>
            <a:endParaRPr lang="de-DE"/>
          </a:p>
        </p:txBody>
      </p:sp>
      <p:sp>
        <p:nvSpPr>
          <p:cNvPr id="4" name="Fußzeilenplatzhalt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5"/>
            <a:ext cx="2946400" cy="496887"/>
          </a:xfrm>
          <a:prstGeom prst="rect">
            <a:avLst/>
          </a:prstGeom>
        </p:spPr>
        <p:txBody>
          <a:bodyPr vert="horz" lIns="91440" tIns="45720" rIns="91440" bIns="45720" rtlCol="0" anchor="b"/>
          <a:lstStyle>
            <a:lvl1pPr algn="r">
              <a:defRPr sz="1200"/>
            </a:lvl1pPr>
          </a:lstStyle>
          <a:p>
            <a:fld id="{A506DCB5-D17D-4EB8-8FDF-94465C438F11}" type="slidenum">
              <a:rPr lang="de-DE" smtClean="0"/>
              <a:t>‹Nr.›</a:t>
            </a:fld>
            <a:endParaRPr lang="de-DE"/>
          </a:p>
        </p:txBody>
      </p:sp>
    </p:spTree>
    <p:extLst>
      <p:ext uri="{BB962C8B-B14F-4D97-AF65-F5344CB8AC3E}">
        <p14:creationId xmlns:p14="http://schemas.microsoft.com/office/powerpoint/2010/main" val="428004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0"/>
            <a:ext cx="294614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9939" name="Rectangle 3"/>
          <p:cNvSpPr>
            <a:spLocks noGrp="1" noChangeArrowheads="1"/>
          </p:cNvSpPr>
          <p:nvPr>
            <p:ph type="dt" idx="1"/>
          </p:nvPr>
        </p:nvSpPr>
        <p:spPr bwMode="auto">
          <a:xfrm>
            <a:off x="3849912" y="0"/>
            <a:ext cx="2946144"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9940"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0254" y="4714878"/>
            <a:ext cx="543716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de-DE" altLang="de-DE" dirty="0" smtClean="0"/>
          </a:p>
        </p:txBody>
      </p:sp>
      <p:sp>
        <p:nvSpPr>
          <p:cNvPr id="39942" name="Rectangle 6"/>
          <p:cNvSpPr>
            <a:spLocks noGrp="1" noChangeArrowheads="1"/>
          </p:cNvSpPr>
          <p:nvPr>
            <p:ph type="ftr" sz="quarter" idx="4"/>
          </p:nvPr>
        </p:nvSpPr>
        <p:spPr bwMode="auto">
          <a:xfrm>
            <a:off x="2" y="9428166"/>
            <a:ext cx="294614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9943" name="Rectangle 7"/>
          <p:cNvSpPr>
            <a:spLocks noGrp="1" noChangeArrowheads="1"/>
          </p:cNvSpPr>
          <p:nvPr>
            <p:ph type="sldNum" sz="quarter" idx="5"/>
          </p:nvPr>
        </p:nvSpPr>
        <p:spPr bwMode="auto">
          <a:xfrm>
            <a:off x="3849912" y="9428166"/>
            <a:ext cx="2946144"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BDA833-B1A2-4AE7-AC2C-3FCC5AA8371D}" type="slidenum">
              <a:rPr lang="de-DE" altLang="de-DE"/>
              <a:pPr/>
              <a:t>‹Nr.›</a:t>
            </a:fld>
            <a:endParaRPr lang="de-DE" altLang="de-DE"/>
          </a:p>
        </p:txBody>
      </p:sp>
    </p:spTree>
    <p:extLst>
      <p:ext uri="{BB962C8B-B14F-4D97-AF65-F5344CB8AC3E}">
        <p14:creationId xmlns:p14="http://schemas.microsoft.com/office/powerpoint/2010/main" val="1012384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en-US" sz="1200" kern="1200" smtClean="0">
        <a:solidFill>
          <a:schemeClr val="tx1"/>
        </a:solidFill>
        <a:effectLst/>
        <a:latin typeface="Arial"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F861A7-9ED5-4BA4-B318-8A229E57CD58}" type="slidenum">
              <a:rPr lang="de-DE" altLang="de-DE">
                <a:solidFill>
                  <a:prstClr val="black"/>
                </a:solidFill>
              </a:rPr>
              <a:pPr eaLnBrk="1" hangingPunct="1">
                <a:spcBef>
                  <a:spcPct val="0"/>
                </a:spcBef>
              </a:pPr>
              <a:t>1</a:t>
            </a:fld>
            <a:endParaRPr lang="de-DE" altLang="de-DE">
              <a:solidFill>
                <a:prstClr val="black"/>
              </a:solidFill>
            </a:endParaRPr>
          </a:p>
        </p:txBody>
      </p:sp>
      <p:sp>
        <p:nvSpPr>
          <p:cNvPr id="25603" name="Rectangle 2"/>
          <p:cNvSpPr>
            <a:spLocks noGrp="1" noRot="1" noChangeAspect="1" noChangeArrowheads="1" noTextEdit="1"/>
          </p:cNvSpPr>
          <p:nvPr>
            <p:ph type="sldImg"/>
          </p:nvPr>
        </p:nvSpPr>
        <p:spPr>
          <a:xfrm>
            <a:off x="919163" y="744538"/>
            <a:ext cx="4960937" cy="3722687"/>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0D9F9-AA9E-4D68-BFCD-4F553C677177}" type="slidenum">
              <a:rPr lang="de-DE" altLang="de-DE"/>
              <a:pPr/>
              <a:t>10</a:t>
            </a:fld>
            <a:endParaRPr lang="de-DE" altLang="de-DE"/>
          </a:p>
        </p:txBody>
      </p:sp>
      <p:sp>
        <p:nvSpPr>
          <p:cNvPr id="199682" name="Rectangle 2"/>
          <p:cNvSpPr>
            <a:spLocks noGrp="1" noRot="1" noChangeAspect="1" noChangeArrowheads="1" noTextEdit="1"/>
          </p:cNvSpPr>
          <p:nvPr>
            <p:ph type="sldImg"/>
          </p:nvPr>
        </p:nvSpPr>
        <p:spPr>
          <a:xfrm>
            <a:off x="919163" y="744538"/>
            <a:ext cx="4960937" cy="3722687"/>
          </a:xfrm>
          <a:ln/>
        </p:spPr>
      </p:sp>
      <p:sp>
        <p:nvSpPr>
          <p:cNvPr id="2" name="Notizenplatzhalter 1"/>
          <p:cNvSpPr>
            <a:spLocks noGrp="1"/>
          </p:cNvSpPr>
          <p:nvPr>
            <p:ph type="body" sz="quarter" idx="10"/>
          </p:nvPr>
        </p:nvSpPr>
        <p:spPr/>
        <p:txBody>
          <a:bodyPr/>
          <a:lstStyle/>
          <a:p>
            <a:r>
              <a:rPr lang="de-DE" dirty="0"/>
              <a:t>Ich danke unseren </a:t>
            </a:r>
            <a:r>
              <a:rPr lang="de-DE" dirty="0" smtClean="0"/>
              <a:t>rheinland-pfälzischen Partnerorganisationen:</a:t>
            </a:r>
          </a:p>
          <a:p>
            <a:endParaRPr lang="de-DE" dirty="0"/>
          </a:p>
          <a:p>
            <a:r>
              <a:rPr lang="de-DE" dirty="0" smtClean="0"/>
              <a:t>Industrie- und Handelskammern</a:t>
            </a:r>
          </a:p>
          <a:p>
            <a:r>
              <a:rPr lang="de-DE" dirty="0" smtClean="0"/>
              <a:t>Handwerkskammern</a:t>
            </a:r>
          </a:p>
          <a:p>
            <a:r>
              <a:rPr lang="de-DE" dirty="0" smtClean="0"/>
              <a:t>Investitions- und Strukturbank</a:t>
            </a:r>
          </a:p>
          <a:p>
            <a:r>
              <a:rPr lang="de-DE" dirty="0" smtClean="0"/>
              <a:t>Enterprise Europe Network</a:t>
            </a:r>
          </a:p>
          <a:p>
            <a:endParaRPr lang="de-DE" dirty="0"/>
          </a:p>
          <a:p>
            <a:r>
              <a:rPr lang="de-DE" dirty="0" smtClean="0"/>
              <a:t>für </a:t>
            </a:r>
            <a:r>
              <a:rPr lang="de-DE" dirty="0"/>
              <a:t>die Unterstützung sowohl bei der heutigen Veranstaltung als auch bei der Erarbeitung des Programms „Wir öffnen Märkte“, bei der Ausrichtung gemeinsamer Veranstaltungen und  </a:t>
            </a:r>
            <a:r>
              <a:rPr lang="de-DE" dirty="0" smtClean="0"/>
              <a:t>für die </a:t>
            </a:r>
            <a:r>
              <a:rPr lang="de-DE" dirty="0"/>
              <a:t>kontinuierliche und vertrauensvolle Zusammenarbeit.</a:t>
            </a:r>
          </a:p>
          <a:p>
            <a:endParaRPr lang="de-DE" dirty="0" smtClean="0"/>
          </a:p>
          <a:p>
            <a:endParaRPr lang="de-DE" dirty="0"/>
          </a:p>
          <a:p>
            <a:endParaRPr lang="de-DE" dirty="0"/>
          </a:p>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0D9F9-AA9E-4D68-BFCD-4F553C677177}" type="slidenum">
              <a:rPr lang="de-DE" altLang="de-DE"/>
              <a:pPr/>
              <a:t>11</a:t>
            </a:fld>
            <a:endParaRPr lang="de-DE" altLang="de-DE"/>
          </a:p>
        </p:txBody>
      </p:sp>
      <p:sp>
        <p:nvSpPr>
          <p:cNvPr id="199682" name="Rectangle 2"/>
          <p:cNvSpPr>
            <a:spLocks noGrp="1" noRot="1" noChangeAspect="1" noChangeArrowheads="1" noTextEdit="1"/>
          </p:cNvSpPr>
          <p:nvPr>
            <p:ph type="sldImg"/>
          </p:nvPr>
        </p:nvSpPr>
        <p:spPr>
          <a:xfrm>
            <a:off x="919163" y="744538"/>
            <a:ext cx="4960937" cy="3722687"/>
          </a:xfrm>
          <a:ln/>
        </p:spPr>
      </p:sp>
      <p:sp>
        <p:nvSpPr>
          <p:cNvPr id="2" name="Notizenplatzhalter 1"/>
          <p:cNvSpPr>
            <a:spLocks noGrp="1"/>
          </p:cNvSpPr>
          <p:nvPr>
            <p:ph type="body" sz="quarter" idx="10"/>
          </p:nvPr>
        </p:nvSpPr>
        <p:spPr/>
        <p:txBody>
          <a:bodyPr/>
          <a:lstStyle/>
          <a:p>
            <a:r>
              <a:rPr lang="de-DE" dirty="0" smtClean="0"/>
              <a:t>Die </a:t>
            </a:r>
            <a:r>
              <a:rPr lang="de-DE" dirty="0"/>
              <a:t>Vertretungen der Bundesrepublik Deutschland im Ausland (Botschaften, Generalkonsulate) unterstützen uns vor Ort mit der Organisation politischer Gespräche und der Ausrichtung von Abendempfängen.</a:t>
            </a:r>
          </a:p>
          <a:p>
            <a:r>
              <a:rPr lang="de-DE" dirty="0"/>
              <a:t>Unverzichtbare Partner bei der Organisation und Durchführung unserer Maßnahmen sind die Mitarbeiter der Auslandshandelskammern, auf deren Unterstützung wir weltweit zurückgreifen können.</a:t>
            </a:r>
          </a:p>
          <a:p>
            <a:r>
              <a:rPr lang="de-DE" dirty="0"/>
              <a:t>Zusätzlich verfügt Rheinland-Pfalz </a:t>
            </a:r>
            <a:r>
              <a:rPr lang="de-DE" dirty="0" smtClean="0"/>
              <a:t>über </a:t>
            </a:r>
            <a:r>
              <a:rPr lang="de-DE" dirty="0"/>
              <a:t>13 Kontaktstellen  und eine Repräsentanz für die rheinland-pfälzische </a:t>
            </a:r>
            <a:r>
              <a:rPr lang="de-DE" dirty="0" smtClean="0"/>
              <a:t>Wirtschaft, </a:t>
            </a:r>
            <a:r>
              <a:rPr lang="de-DE" dirty="0"/>
              <a:t>deren Mitarbeiter stets mit Rat und Unterstützung zur Verfügung stehen</a:t>
            </a:r>
            <a:r>
              <a:rPr lang="de-DE" dirty="0" smtClean="0"/>
              <a:t>.</a:t>
            </a:r>
          </a:p>
          <a:p>
            <a:r>
              <a:rPr lang="de-DE" dirty="0"/>
              <a:t>Bei der Erarbeitung der Reiseziele werden auch die Erfahrungen und Erkenntnisse anderer Bundesländer berücksichtigt. </a:t>
            </a:r>
            <a:r>
              <a:rPr lang="de-DE" dirty="0" smtClean="0"/>
              <a:t>Die Bund-Länder-Ausschüsse Außenwirtschaft und Messen finden </a:t>
            </a:r>
            <a:r>
              <a:rPr lang="de-DE" dirty="0"/>
              <a:t>regelmäßig statt und </a:t>
            </a:r>
            <a:r>
              <a:rPr lang="de-DE" dirty="0" smtClean="0"/>
              <a:t>sind </a:t>
            </a:r>
            <a:r>
              <a:rPr lang="de-DE" dirty="0"/>
              <a:t>wertvolle </a:t>
            </a:r>
            <a:r>
              <a:rPr lang="de-DE" dirty="0" smtClean="0"/>
              <a:t>Entscheidungshilfen.</a:t>
            </a:r>
            <a:endParaRPr lang="de-DE" dirty="0"/>
          </a:p>
          <a:p>
            <a:r>
              <a:rPr lang="de-DE" dirty="0" smtClean="0"/>
              <a:t>Darüber hinaus fließen </a:t>
            </a:r>
            <a:r>
              <a:rPr lang="de-DE" dirty="0"/>
              <a:t>immer auch externe Informationen und Analysen, wie beispielsweise die IHK-Unternehmensumfrage „</a:t>
            </a:r>
            <a:r>
              <a:rPr lang="de-DE" dirty="0" err="1"/>
              <a:t>Going</a:t>
            </a:r>
            <a:r>
              <a:rPr lang="de-DE" dirty="0"/>
              <a:t> International“ mit ein. </a:t>
            </a:r>
          </a:p>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12</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13</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en-US" dirty="0" smtClean="0"/>
              <a:t>Unser </a:t>
            </a:r>
            <a:r>
              <a:rPr lang="en-US" dirty="0" err="1"/>
              <a:t>Programm</a:t>
            </a:r>
            <a:r>
              <a:rPr lang="en-US" dirty="0"/>
              <a:t> „</a:t>
            </a:r>
            <a:r>
              <a:rPr lang="en-US" dirty="0" err="1"/>
              <a:t>Wir</a:t>
            </a:r>
            <a:r>
              <a:rPr lang="en-US" dirty="0"/>
              <a:t> </a:t>
            </a:r>
            <a:r>
              <a:rPr lang="en-US" dirty="0" err="1"/>
              <a:t>öffnen</a:t>
            </a:r>
            <a:r>
              <a:rPr lang="en-US" dirty="0"/>
              <a:t> </a:t>
            </a:r>
            <a:r>
              <a:rPr lang="en-US" dirty="0" err="1"/>
              <a:t>Märkte</a:t>
            </a:r>
            <a:r>
              <a:rPr lang="en-US" dirty="0"/>
              <a:t>“, </a:t>
            </a:r>
            <a:r>
              <a:rPr lang="en-US" dirty="0" err="1" smtClean="0"/>
              <a:t>bietet</a:t>
            </a:r>
            <a:r>
              <a:rPr lang="en-US" dirty="0" smtClean="0"/>
              <a:t> </a:t>
            </a:r>
            <a:r>
              <a:rPr lang="en-US" dirty="0"/>
              <a:t>den </a:t>
            </a:r>
            <a:r>
              <a:rPr lang="en-US" dirty="0" err="1"/>
              <a:t>heimischen</a:t>
            </a:r>
            <a:r>
              <a:rPr lang="en-US" dirty="0"/>
              <a:t> </a:t>
            </a:r>
            <a:r>
              <a:rPr lang="en-US" dirty="0" err="1"/>
              <a:t>Unternehmen</a:t>
            </a:r>
            <a:r>
              <a:rPr lang="en-US" dirty="0"/>
              <a:t> </a:t>
            </a:r>
            <a:r>
              <a:rPr lang="en-US" dirty="0" err="1"/>
              <a:t>jährlich</a:t>
            </a:r>
            <a:r>
              <a:rPr lang="en-US" dirty="0"/>
              <a:t> </a:t>
            </a:r>
            <a:r>
              <a:rPr lang="en-US" dirty="0" err="1"/>
              <a:t>ein</a:t>
            </a:r>
            <a:r>
              <a:rPr lang="en-US" dirty="0"/>
              <a:t> </a:t>
            </a:r>
            <a:r>
              <a:rPr lang="en-US" dirty="0" err="1"/>
              <a:t>umfassendes</a:t>
            </a:r>
            <a:r>
              <a:rPr lang="en-US" dirty="0"/>
              <a:t> </a:t>
            </a:r>
            <a:r>
              <a:rPr lang="en-US" dirty="0" err="1"/>
              <a:t>Angebot</a:t>
            </a:r>
            <a:r>
              <a:rPr lang="en-US" dirty="0"/>
              <a:t> an </a:t>
            </a:r>
            <a:r>
              <a:rPr lang="en-US" dirty="0" err="1"/>
              <a:t>Messebeteiligungen</a:t>
            </a:r>
            <a:r>
              <a:rPr lang="en-US" dirty="0"/>
              <a:t>, </a:t>
            </a:r>
            <a:r>
              <a:rPr lang="en-US" dirty="0" err="1"/>
              <a:t>Wirtschaftsreisen</a:t>
            </a:r>
            <a:r>
              <a:rPr lang="en-US" dirty="0"/>
              <a:t>, </a:t>
            </a:r>
            <a:r>
              <a:rPr lang="en-US" dirty="0" err="1"/>
              <a:t>Fachseminaren</a:t>
            </a:r>
            <a:r>
              <a:rPr lang="en-US" dirty="0"/>
              <a:t> und </a:t>
            </a:r>
            <a:r>
              <a:rPr lang="en-US" dirty="0" err="1" smtClean="0"/>
              <a:t>Informationsveranstaltungen</a:t>
            </a:r>
            <a:r>
              <a:rPr lang="en-US" dirty="0" smtClean="0"/>
              <a:t>. </a:t>
            </a:r>
          </a:p>
          <a:p>
            <a:r>
              <a:rPr lang="en-US" dirty="0" err="1" smtClean="0"/>
              <a:t>Im</a:t>
            </a:r>
            <a:r>
              <a:rPr lang="en-US" dirty="0" smtClean="0"/>
              <a:t> </a:t>
            </a:r>
            <a:r>
              <a:rPr lang="en-US" dirty="0" err="1" smtClean="0"/>
              <a:t>Jahr</a:t>
            </a:r>
            <a:r>
              <a:rPr lang="en-US" dirty="0" smtClean="0"/>
              <a:t> 2015 </a:t>
            </a:r>
            <a:r>
              <a:rPr lang="en-US" dirty="0" err="1" smtClean="0"/>
              <a:t>stehen</a:t>
            </a:r>
            <a:r>
              <a:rPr lang="en-US" dirty="0" smtClean="0"/>
              <a:t> </a:t>
            </a:r>
          </a:p>
          <a:p>
            <a:r>
              <a:rPr lang="en-US" dirty="0" smtClean="0"/>
              <a:t>6 </a:t>
            </a:r>
            <a:r>
              <a:rPr lang="en-US" dirty="0" err="1" smtClean="0"/>
              <a:t>Messebeteiligungen</a:t>
            </a:r>
            <a:endParaRPr lang="en-US" dirty="0" smtClean="0"/>
          </a:p>
          <a:p>
            <a:r>
              <a:rPr lang="en-US" dirty="0" smtClean="0"/>
              <a:t>6 </a:t>
            </a:r>
            <a:r>
              <a:rPr lang="en-US" dirty="0" err="1" smtClean="0"/>
              <a:t>Wirtschaftsreisen</a:t>
            </a:r>
            <a:endParaRPr lang="en-US" dirty="0" smtClean="0"/>
          </a:p>
          <a:p>
            <a:r>
              <a:rPr lang="en-US" dirty="0"/>
              <a:t>3</a:t>
            </a:r>
            <a:r>
              <a:rPr lang="en-US" dirty="0" smtClean="0"/>
              <a:t> </a:t>
            </a:r>
            <a:r>
              <a:rPr lang="en-US" dirty="0" err="1" smtClean="0"/>
              <a:t>Wirtschaftsreisen</a:t>
            </a:r>
            <a:r>
              <a:rPr lang="en-US" dirty="0" smtClean="0"/>
              <a:t> </a:t>
            </a:r>
            <a:r>
              <a:rPr lang="en-US" dirty="0" err="1" smtClean="0"/>
              <a:t>zu</a:t>
            </a:r>
            <a:r>
              <a:rPr lang="en-US" dirty="0" smtClean="0"/>
              <a:t> </a:t>
            </a:r>
            <a:r>
              <a:rPr lang="en-US" dirty="0" err="1" smtClean="0"/>
              <a:t>Messen</a:t>
            </a:r>
            <a:r>
              <a:rPr lang="en-US" dirty="0" smtClean="0"/>
              <a:t> und</a:t>
            </a:r>
          </a:p>
          <a:p>
            <a:r>
              <a:rPr lang="en-US" dirty="0" smtClean="0"/>
              <a:t>4 </a:t>
            </a:r>
            <a:r>
              <a:rPr lang="en-US" dirty="0" err="1" smtClean="0"/>
              <a:t>Fachseminare</a:t>
            </a:r>
            <a:endParaRPr lang="en-US" dirty="0" smtClean="0"/>
          </a:p>
          <a:p>
            <a:r>
              <a:rPr lang="en-US" dirty="0" err="1" smtClean="0"/>
              <a:t>zur</a:t>
            </a:r>
            <a:r>
              <a:rPr lang="en-US" dirty="0" smtClean="0"/>
              <a:t> Wahl. </a:t>
            </a:r>
            <a:r>
              <a:rPr lang="en-US" dirty="0" err="1" smtClean="0"/>
              <a:t>Über</a:t>
            </a:r>
            <a:r>
              <a:rPr lang="en-US" dirty="0" smtClean="0"/>
              <a:t> </a:t>
            </a:r>
            <a:r>
              <a:rPr lang="en-US" dirty="0" err="1" smtClean="0"/>
              <a:t>eine</a:t>
            </a:r>
            <a:r>
              <a:rPr lang="en-US" dirty="0"/>
              <a:t> </a:t>
            </a:r>
            <a:r>
              <a:rPr lang="en-US" dirty="0" err="1" smtClean="0"/>
              <a:t>rege</a:t>
            </a:r>
            <a:r>
              <a:rPr lang="en-US" dirty="0" smtClean="0"/>
              <a:t> </a:t>
            </a:r>
            <a:r>
              <a:rPr lang="en-US" dirty="0" err="1" smtClean="0"/>
              <a:t>Nutzung</a:t>
            </a:r>
            <a:r>
              <a:rPr lang="en-US" dirty="0"/>
              <a:t> </a:t>
            </a:r>
            <a:r>
              <a:rPr lang="en-US" dirty="0" smtClean="0"/>
              <a:t>dieses  </a:t>
            </a:r>
            <a:r>
              <a:rPr lang="en-US" dirty="0" err="1" smtClean="0"/>
              <a:t>Angebots</a:t>
            </a:r>
            <a:r>
              <a:rPr lang="en-US" dirty="0" smtClean="0"/>
              <a:t> </a:t>
            </a:r>
            <a:r>
              <a:rPr lang="en-US" dirty="0" err="1" smtClean="0"/>
              <a:t>würde</a:t>
            </a:r>
            <a:r>
              <a:rPr lang="en-US" dirty="0" smtClean="0"/>
              <a:t> </a:t>
            </a:r>
            <a:r>
              <a:rPr lang="en-US" dirty="0" err="1" smtClean="0"/>
              <a:t>ich</a:t>
            </a:r>
            <a:r>
              <a:rPr lang="en-US" dirty="0" smtClean="0"/>
              <a:t> </a:t>
            </a:r>
            <a:r>
              <a:rPr lang="en-US" dirty="0" err="1" smtClean="0"/>
              <a:t>mich</a:t>
            </a:r>
            <a:r>
              <a:rPr lang="en-US" dirty="0" smtClean="0"/>
              <a:t> </a:t>
            </a:r>
            <a:r>
              <a:rPr lang="en-US" dirty="0" err="1" smtClean="0"/>
              <a:t>freuen</a:t>
            </a:r>
            <a:r>
              <a:rPr lang="en-US" dirty="0" smtClean="0"/>
              <a:t>, </a:t>
            </a:r>
            <a:r>
              <a:rPr lang="en-US" dirty="0" err="1" smtClean="0"/>
              <a:t>insbesondere</a:t>
            </a:r>
            <a:r>
              <a:rPr lang="en-US" dirty="0" smtClean="0"/>
              <a:t> </a:t>
            </a:r>
            <a:r>
              <a:rPr lang="en-US" dirty="0" err="1" smtClean="0"/>
              <a:t>im</a:t>
            </a:r>
            <a:r>
              <a:rPr lang="en-US" dirty="0" smtClean="0"/>
              <a:t> </a:t>
            </a:r>
            <a:r>
              <a:rPr lang="en-US" dirty="0" err="1" smtClean="0"/>
              <a:t>Hinblick</a:t>
            </a:r>
            <a:r>
              <a:rPr lang="en-US" dirty="0"/>
              <a:t> </a:t>
            </a:r>
            <a:r>
              <a:rPr lang="en-US" dirty="0" err="1" smtClean="0"/>
              <a:t>darauf</a:t>
            </a:r>
            <a:r>
              <a:rPr lang="en-US" dirty="0" smtClean="0"/>
              <a:t>, </a:t>
            </a:r>
            <a:r>
              <a:rPr lang="en-US" dirty="0" err="1" smtClean="0"/>
              <a:t>dass</a:t>
            </a:r>
            <a:r>
              <a:rPr lang="en-US" dirty="0" smtClean="0"/>
              <a:t> </a:t>
            </a:r>
            <a:r>
              <a:rPr lang="en-US" dirty="0" err="1" smtClean="0"/>
              <a:t>rheinland-pfälzische</a:t>
            </a:r>
            <a:r>
              <a:rPr lang="en-US" dirty="0" smtClean="0"/>
              <a:t> </a:t>
            </a:r>
            <a:r>
              <a:rPr lang="en-US" dirty="0" err="1" smtClean="0"/>
              <a:t>Unternehmen</a:t>
            </a:r>
            <a:r>
              <a:rPr lang="en-US" dirty="0"/>
              <a:t> </a:t>
            </a:r>
            <a:r>
              <a:rPr lang="en-US" dirty="0" err="1" smtClean="0"/>
              <a:t>im</a:t>
            </a:r>
            <a:r>
              <a:rPr lang="en-US" dirty="0" smtClean="0"/>
              <a:t> </a:t>
            </a:r>
            <a:r>
              <a:rPr lang="en-US" dirty="0" err="1" smtClean="0"/>
              <a:t>Rahmen</a:t>
            </a:r>
            <a:r>
              <a:rPr lang="en-US" dirty="0" smtClean="0"/>
              <a:t> der </a:t>
            </a:r>
            <a:r>
              <a:rPr lang="en-US" dirty="0" err="1" smtClean="0"/>
              <a:t>Außenwirtschaftsförderung</a:t>
            </a:r>
            <a:r>
              <a:rPr lang="en-US" dirty="0" smtClean="0"/>
              <a:t> die </a:t>
            </a:r>
            <a:r>
              <a:rPr lang="en-US" dirty="0" err="1" smtClean="0"/>
              <a:t>Märkte</a:t>
            </a:r>
            <a:r>
              <a:rPr lang="en-US" dirty="0" smtClean="0"/>
              <a:t> </a:t>
            </a:r>
            <a:r>
              <a:rPr lang="en-US" dirty="0" err="1" smtClean="0"/>
              <a:t>weltweit</a:t>
            </a:r>
            <a:r>
              <a:rPr lang="en-US" dirty="0" smtClean="0"/>
              <a:t> </a:t>
            </a:r>
            <a:r>
              <a:rPr lang="en-US" dirty="0" err="1"/>
              <a:t>sehr</a:t>
            </a:r>
            <a:r>
              <a:rPr lang="en-US" dirty="0"/>
              <a:t> </a:t>
            </a:r>
            <a:r>
              <a:rPr lang="en-US" dirty="0" err="1"/>
              <a:t>kostengünstig</a:t>
            </a:r>
            <a:r>
              <a:rPr lang="en-US" dirty="0"/>
              <a:t> </a:t>
            </a:r>
            <a:r>
              <a:rPr lang="en-US" dirty="0" err="1" smtClean="0"/>
              <a:t>erkunden</a:t>
            </a:r>
            <a:r>
              <a:rPr lang="en-US" dirty="0" smtClean="0"/>
              <a:t> </a:t>
            </a:r>
            <a:r>
              <a:rPr lang="en-US" dirty="0" err="1" smtClean="0"/>
              <a:t>können</a:t>
            </a:r>
            <a:r>
              <a:rPr lang="en-US" dirty="0" smtClean="0"/>
              <a:t>. </a:t>
            </a:r>
          </a:p>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14</a:t>
            </a:fld>
            <a:endParaRPr lang="de-DE" altLang="de-DE"/>
          </a:p>
        </p:txBody>
      </p:sp>
    </p:spTree>
    <p:extLst>
      <p:ext uri="{BB962C8B-B14F-4D97-AF65-F5344CB8AC3E}">
        <p14:creationId xmlns:p14="http://schemas.microsoft.com/office/powerpoint/2010/main" val="154785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39816-AF4D-43FF-A4A9-493FA1081654}" type="slidenum">
              <a:rPr lang="de-DE" altLang="de-DE"/>
              <a:pPr/>
              <a:t>15</a:t>
            </a:fld>
            <a:endParaRPr lang="de-DE" altLang="de-DE"/>
          </a:p>
        </p:txBody>
      </p:sp>
      <p:sp>
        <p:nvSpPr>
          <p:cNvPr id="148482" name="Rectangle 2"/>
          <p:cNvSpPr>
            <a:spLocks noGrp="1" noRot="1" noChangeAspect="1" noChangeArrowheads="1" noTextEdit="1"/>
          </p:cNvSpPr>
          <p:nvPr>
            <p:ph type="sldImg"/>
          </p:nvPr>
        </p:nvSpPr>
        <p:spPr>
          <a:xfrm>
            <a:off x="919163" y="744538"/>
            <a:ext cx="4962525" cy="3722687"/>
          </a:xfrm>
          <a:ln/>
        </p:spPr>
      </p:sp>
      <p:sp>
        <p:nvSpPr>
          <p:cNvPr id="148483" name="Rectangle 3"/>
          <p:cNvSpPr>
            <a:spLocks noGrp="1" noChangeArrowheads="1"/>
          </p:cNvSpPr>
          <p:nvPr>
            <p:ph type="body" idx="1"/>
          </p:nvPr>
        </p:nvSpPr>
        <p:spPr>
          <a:xfrm>
            <a:off x="877888" y="4633913"/>
            <a:ext cx="5545285" cy="4505870"/>
          </a:xfrm>
        </p:spPr>
        <p:txBody>
          <a:bodyPr/>
          <a:lstStyle/>
          <a:p>
            <a:pPr marL="171450" indent="-171450">
              <a:buFont typeface="Wingdings" panose="05000000000000000000" pitchFamily="2" charset="2"/>
              <a:buChar char="§"/>
              <a:tabLst>
                <a:tab pos="85725" algn="l"/>
              </a:tabLst>
            </a:pPr>
            <a:r>
              <a:rPr lang="de-DE" altLang="de-DE" sz="1000" b="1" dirty="0" smtClean="0"/>
              <a:t>08</a:t>
            </a:r>
            <a:r>
              <a:rPr lang="de-DE" altLang="de-DE" sz="1000" b="1" dirty="0"/>
              <a:t>. bis 12. Februar </a:t>
            </a:r>
            <a:r>
              <a:rPr lang="de-DE" altLang="de-DE" sz="1000" b="1" dirty="0" smtClean="0"/>
              <a:t>2015 - </a:t>
            </a:r>
            <a:r>
              <a:rPr lang="de-DE" altLang="de-DE" sz="1000" b="1" dirty="0" err="1" smtClean="0"/>
              <a:t>Gulfood</a:t>
            </a:r>
            <a:r>
              <a:rPr lang="de-DE" altLang="de-DE" sz="1000" b="1" dirty="0" smtClean="0"/>
              <a:t> </a:t>
            </a:r>
            <a:r>
              <a:rPr lang="de-DE" altLang="de-DE" sz="1000" b="1" dirty="0"/>
              <a:t>– Food and </a:t>
            </a:r>
            <a:r>
              <a:rPr lang="de-DE" altLang="de-DE" sz="1000" b="1" dirty="0" err="1"/>
              <a:t>Hospitality</a:t>
            </a:r>
            <a:r>
              <a:rPr lang="de-DE" altLang="de-DE" sz="1000" b="1" dirty="0"/>
              <a:t> Show</a:t>
            </a:r>
          </a:p>
          <a:p>
            <a:pPr lvl="1" indent="-276225">
              <a:tabLst>
                <a:tab pos="85725" algn="l"/>
              </a:tabLst>
            </a:pPr>
            <a:r>
              <a:rPr lang="de-DE" altLang="de-DE" sz="1000" dirty="0"/>
              <a:t>Vereinigte Arabische Emirate, </a:t>
            </a:r>
            <a:r>
              <a:rPr lang="de-DE" altLang="de-DE" sz="1000" dirty="0" smtClean="0"/>
              <a:t>Dubai</a:t>
            </a:r>
          </a:p>
          <a:p>
            <a:pPr lvl="1" indent="-276225">
              <a:tabLst>
                <a:tab pos="85725" algn="l"/>
              </a:tabLst>
            </a:pPr>
            <a:r>
              <a:rPr lang="de-DE" altLang="de-DE" sz="1000" dirty="0"/>
              <a:t>Nahrungs- und Genussmittel, Gastronomie</a:t>
            </a:r>
            <a:r>
              <a:rPr lang="de-DE" altLang="de-DE" sz="1000" dirty="0" smtClean="0"/>
              <a:t>, Ladeneinrichtungen</a:t>
            </a:r>
          </a:p>
          <a:p>
            <a:pPr marL="171450" indent="-171450">
              <a:spcBef>
                <a:spcPts val="600"/>
              </a:spcBef>
              <a:buFont typeface="Wingdings" panose="05000000000000000000" pitchFamily="2" charset="2"/>
              <a:buChar char="§"/>
              <a:tabLst>
                <a:tab pos="85725" algn="l"/>
              </a:tabLst>
            </a:pPr>
            <a:r>
              <a:rPr lang="de-DE" altLang="de-DE" sz="1000" b="1" dirty="0" smtClean="0"/>
              <a:t>04</a:t>
            </a:r>
            <a:r>
              <a:rPr lang="de-DE" altLang="de-DE" sz="1000" b="1" dirty="0"/>
              <a:t>. bis 08. März </a:t>
            </a:r>
            <a:r>
              <a:rPr lang="de-DE" altLang="de-DE" sz="1000" b="1" dirty="0" smtClean="0"/>
              <a:t>2015 - HKTDC </a:t>
            </a:r>
            <a:r>
              <a:rPr lang="de-DE" altLang="de-DE" sz="1000" b="1" dirty="0"/>
              <a:t>– International </a:t>
            </a:r>
            <a:r>
              <a:rPr lang="de-DE" altLang="de-DE" sz="1000" b="1" dirty="0" err="1"/>
              <a:t>Jewellery</a:t>
            </a:r>
            <a:r>
              <a:rPr lang="de-DE" altLang="de-DE" sz="1000" b="1" dirty="0"/>
              <a:t> Show</a:t>
            </a:r>
          </a:p>
          <a:p>
            <a:pPr lvl="1" indent="-276225">
              <a:tabLst>
                <a:tab pos="85725" algn="l"/>
              </a:tabLst>
            </a:pPr>
            <a:r>
              <a:rPr lang="de-DE" altLang="de-DE" sz="1000" dirty="0" smtClean="0"/>
              <a:t>China, Hong Kong</a:t>
            </a:r>
          </a:p>
          <a:p>
            <a:pPr lvl="1" indent="-276225">
              <a:tabLst>
                <a:tab pos="85725" algn="l"/>
              </a:tabLst>
            </a:pPr>
            <a:r>
              <a:rPr lang="de-DE" altLang="de-DE" sz="1000" dirty="0"/>
              <a:t>Geschenkartikel, Uhren, Schmuck</a:t>
            </a:r>
            <a:r>
              <a:rPr lang="de-DE" altLang="de-DE" sz="1000" dirty="0" smtClean="0"/>
              <a:t>, Kunsthandwerk</a:t>
            </a:r>
            <a:r>
              <a:rPr lang="de-DE" altLang="de-DE" sz="1000" dirty="0"/>
              <a:t>, </a:t>
            </a:r>
            <a:r>
              <a:rPr lang="de-DE" altLang="de-DE" sz="1000" dirty="0" smtClean="0"/>
              <a:t>Festartikel</a:t>
            </a:r>
          </a:p>
          <a:p>
            <a:pPr marL="171450" indent="-171450">
              <a:spcBef>
                <a:spcPts val="600"/>
              </a:spcBef>
              <a:buFont typeface="Wingdings" panose="05000000000000000000" pitchFamily="2" charset="2"/>
              <a:buChar char="§"/>
              <a:tabLst>
                <a:tab pos="85725" algn="l"/>
              </a:tabLst>
            </a:pPr>
            <a:r>
              <a:rPr lang="de-DE" altLang="de-DE" sz="1000" b="1" dirty="0" smtClean="0"/>
              <a:t>Mai </a:t>
            </a:r>
            <a:r>
              <a:rPr lang="de-DE" altLang="de-DE" sz="1000" b="1" dirty="0"/>
              <a:t>2015 - FIA – </a:t>
            </a:r>
            <a:r>
              <a:rPr lang="de-DE" altLang="de-DE" sz="1000" b="1" dirty="0" err="1"/>
              <a:t>Foire</a:t>
            </a:r>
            <a:r>
              <a:rPr lang="de-DE" altLang="de-DE" sz="1000" b="1" dirty="0"/>
              <a:t> International </a:t>
            </a:r>
            <a:r>
              <a:rPr lang="de-DE" altLang="de-DE" sz="1000" b="1" dirty="0" err="1"/>
              <a:t>d’Alger</a:t>
            </a:r>
            <a:endParaRPr lang="de-DE" altLang="de-DE" sz="1000" b="1" dirty="0"/>
          </a:p>
          <a:p>
            <a:pPr lvl="1" indent="-276225">
              <a:tabLst>
                <a:tab pos="85725" algn="l"/>
              </a:tabLst>
            </a:pPr>
            <a:r>
              <a:rPr lang="de-DE" altLang="de-DE" sz="1000" dirty="0" smtClean="0"/>
              <a:t>Algerien, Algier</a:t>
            </a:r>
          </a:p>
          <a:p>
            <a:pPr lvl="1" indent="-276225">
              <a:tabLst>
                <a:tab pos="85725" algn="l"/>
              </a:tabLst>
            </a:pPr>
            <a:r>
              <a:rPr lang="de-DE" altLang="de-DE" sz="1000" dirty="0"/>
              <a:t>Universal- und Mehrbranchenmessen </a:t>
            </a:r>
            <a:r>
              <a:rPr lang="de-DE" altLang="de-DE" sz="1000" dirty="0" smtClean="0"/>
              <a:t>für  Investitions- </a:t>
            </a:r>
            <a:r>
              <a:rPr lang="de-DE" altLang="de-DE" sz="1000" dirty="0"/>
              <a:t>und </a:t>
            </a:r>
            <a:r>
              <a:rPr lang="de-DE" altLang="de-DE" sz="1000" dirty="0" smtClean="0"/>
              <a:t>Konsumgüter</a:t>
            </a:r>
          </a:p>
          <a:p>
            <a:pPr marL="171450" lvl="1" indent="-171450">
              <a:spcBef>
                <a:spcPts val="600"/>
              </a:spcBef>
              <a:buFont typeface="Wingdings" panose="05000000000000000000" pitchFamily="2" charset="2"/>
              <a:buChar char="§"/>
              <a:tabLst>
                <a:tab pos="85725" algn="l"/>
              </a:tabLst>
            </a:pPr>
            <a:r>
              <a:rPr lang="de-DE" altLang="de-DE" sz="1000" b="1" dirty="0" smtClean="0">
                <a:cs typeface="Arial" panose="020B0604020202020204" pitchFamily="34" charset="0"/>
              </a:rPr>
              <a:t>02</a:t>
            </a:r>
            <a:r>
              <a:rPr lang="de-DE" altLang="de-DE" sz="1000" b="1" dirty="0">
                <a:cs typeface="Arial" panose="020B0604020202020204" pitchFamily="34" charset="0"/>
              </a:rPr>
              <a:t>. bis 06. Juni 2015 - CTT – Internationale Messe für Bautechnik und -technologie</a:t>
            </a:r>
          </a:p>
          <a:p>
            <a:pPr lvl="1" indent="-276225">
              <a:tabLst>
                <a:tab pos="85725" algn="l"/>
              </a:tabLst>
            </a:pPr>
            <a:r>
              <a:rPr lang="de-DE" altLang="de-DE" sz="1000" dirty="0"/>
              <a:t>Russische </a:t>
            </a:r>
            <a:r>
              <a:rPr lang="de-DE" altLang="de-DE" sz="1000" dirty="0" smtClean="0"/>
              <a:t>Föderation, Moskau</a:t>
            </a:r>
          </a:p>
          <a:p>
            <a:pPr lvl="1" indent="-276225">
              <a:tabLst>
                <a:tab pos="85725" algn="l"/>
              </a:tabLst>
            </a:pPr>
            <a:r>
              <a:rPr lang="de-DE" altLang="de-DE" sz="1000" dirty="0"/>
              <a:t>Bautechnik, Baumaschinen, </a:t>
            </a:r>
            <a:r>
              <a:rPr lang="de-DE" altLang="de-DE" sz="1000" dirty="0" smtClean="0"/>
              <a:t>Innenausbau</a:t>
            </a:r>
          </a:p>
          <a:p>
            <a:pPr marL="171450" lvl="1" indent="-171450">
              <a:spcBef>
                <a:spcPts val="600"/>
              </a:spcBef>
              <a:buFont typeface="Wingdings" panose="05000000000000000000" pitchFamily="2" charset="2"/>
              <a:buChar char="§"/>
              <a:tabLst>
                <a:tab pos="85725" algn="l"/>
              </a:tabLst>
            </a:pPr>
            <a:r>
              <a:rPr lang="de-DE" altLang="de-DE" sz="1000" b="1" dirty="0">
                <a:cs typeface="Arial" panose="020B0604020202020204" pitchFamily="34" charset="0"/>
              </a:rPr>
              <a:t>15. bis 18. Juni 2015 - Bio – International </a:t>
            </a:r>
            <a:r>
              <a:rPr lang="de-DE" altLang="de-DE" sz="1000" b="1" dirty="0" err="1">
                <a:cs typeface="Arial" panose="020B0604020202020204" pitchFamily="34" charset="0"/>
              </a:rPr>
              <a:t>Convention</a:t>
            </a:r>
            <a:endParaRPr lang="de-DE" altLang="de-DE" sz="1000" b="1" dirty="0">
              <a:cs typeface="Arial" panose="020B0604020202020204" pitchFamily="34" charset="0"/>
            </a:endParaRPr>
          </a:p>
          <a:p>
            <a:pPr lvl="1" indent="-276225">
              <a:tabLst>
                <a:tab pos="85725" algn="l"/>
              </a:tabLst>
            </a:pPr>
            <a:r>
              <a:rPr lang="de-DE" altLang="de-DE" sz="1000" dirty="0"/>
              <a:t>USA, </a:t>
            </a:r>
            <a:r>
              <a:rPr lang="de-DE" altLang="de-DE" sz="1000" dirty="0" smtClean="0"/>
              <a:t>Pennsylvania - Philadelphia</a:t>
            </a:r>
            <a:endParaRPr lang="de-DE" altLang="de-DE" sz="1000" dirty="0"/>
          </a:p>
          <a:p>
            <a:pPr lvl="1" indent="-276225">
              <a:tabLst>
                <a:tab pos="85725" algn="l"/>
              </a:tabLst>
            </a:pPr>
            <a:r>
              <a:rPr lang="de-DE" altLang="de-DE" sz="1000" dirty="0"/>
              <a:t>Labortechnik, Biotechnologie, </a:t>
            </a:r>
            <a:r>
              <a:rPr lang="de-DE" altLang="de-DE" sz="1000" dirty="0" smtClean="0"/>
              <a:t>Biotechnologische  Produkte</a:t>
            </a:r>
            <a:r>
              <a:rPr lang="de-DE" altLang="de-DE" sz="1000" dirty="0"/>
              <a:t>, Analysetechnik, Forschung</a:t>
            </a:r>
          </a:p>
          <a:p>
            <a:pPr lvl="1" indent="-276225">
              <a:tabLst>
                <a:tab pos="85725" algn="l"/>
              </a:tabLst>
            </a:pPr>
            <a:r>
              <a:rPr lang="de-DE" altLang="de-DE" sz="1000" dirty="0"/>
              <a:t>und </a:t>
            </a:r>
            <a:r>
              <a:rPr lang="de-DE" altLang="de-DE" sz="1000" dirty="0" smtClean="0"/>
              <a:t>Entwicklung</a:t>
            </a:r>
          </a:p>
          <a:p>
            <a:pPr marL="171450" lvl="1" indent="-171450">
              <a:spcBef>
                <a:spcPts val="600"/>
              </a:spcBef>
              <a:buFont typeface="Wingdings" panose="05000000000000000000" pitchFamily="2" charset="2"/>
              <a:buChar char="§"/>
              <a:tabLst>
                <a:tab pos="85725" algn="l"/>
              </a:tabLst>
            </a:pPr>
            <a:r>
              <a:rPr lang="de-DE" altLang="de-DE" sz="1000" b="1" dirty="0"/>
              <a:t>November </a:t>
            </a:r>
            <a:r>
              <a:rPr lang="de-DE" altLang="de-DE" sz="1000" b="1" dirty="0" smtClean="0"/>
              <a:t>2015 - </a:t>
            </a:r>
            <a:r>
              <a:rPr lang="de-DE" altLang="de-DE" sz="1000" b="1" dirty="0" smtClean="0">
                <a:cs typeface="Arial" panose="020B0604020202020204" pitchFamily="34" charset="0"/>
              </a:rPr>
              <a:t>FIMAI </a:t>
            </a:r>
            <a:r>
              <a:rPr lang="de-DE" altLang="de-DE" sz="1000" b="1" dirty="0">
                <a:cs typeface="Arial" panose="020B0604020202020204" pitchFamily="34" charset="0"/>
              </a:rPr>
              <a:t>E SIMAI (Environment </a:t>
            </a:r>
            <a:r>
              <a:rPr lang="de-DE" altLang="de-DE" sz="1000" b="1" dirty="0" err="1">
                <a:cs typeface="Arial" panose="020B0604020202020204" pitchFamily="34" charset="0"/>
              </a:rPr>
              <a:t>Brazil</a:t>
            </a:r>
            <a:r>
              <a:rPr lang="de-DE" altLang="de-DE" sz="1000" b="1" dirty="0">
                <a:cs typeface="Arial" panose="020B0604020202020204" pitchFamily="34" charset="0"/>
              </a:rPr>
              <a:t>) – Internationale Fachmesse</a:t>
            </a:r>
          </a:p>
          <a:p>
            <a:pPr lvl="1" indent="-276225">
              <a:tabLst>
                <a:tab pos="85725" algn="l"/>
              </a:tabLst>
            </a:pPr>
            <a:r>
              <a:rPr lang="de-DE" altLang="de-DE" sz="1000" b="1" dirty="0"/>
              <a:t>für Umwelttechnik und Nachhaltigkeit</a:t>
            </a:r>
          </a:p>
          <a:p>
            <a:pPr lvl="1" indent="-276225">
              <a:tabLst>
                <a:tab pos="85725" algn="l"/>
              </a:tabLst>
            </a:pPr>
            <a:r>
              <a:rPr lang="de-DE" altLang="de-DE" sz="1000" dirty="0" smtClean="0"/>
              <a:t>Brasilien, São Paulo</a:t>
            </a:r>
          </a:p>
          <a:p>
            <a:pPr lvl="1" indent="-276225">
              <a:tabLst>
                <a:tab pos="85725" algn="l"/>
              </a:tabLst>
            </a:pPr>
            <a:r>
              <a:rPr lang="de-DE" altLang="de-DE" sz="1000" dirty="0"/>
              <a:t>Umwelt und Klimaschutz, </a:t>
            </a:r>
            <a:r>
              <a:rPr lang="de-DE" altLang="de-DE" sz="1000" dirty="0" smtClean="0"/>
              <a:t>Energiewirtschaft (konventionelle </a:t>
            </a:r>
            <a:r>
              <a:rPr lang="de-DE" altLang="de-DE" sz="1000" dirty="0"/>
              <a:t>und Erneuerbare Energien)</a:t>
            </a:r>
          </a:p>
          <a:p>
            <a:pPr lvl="1" indent="-276225">
              <a:tabLst>
                <a:tab pos="85725" algn="l"/>
              </a:tabLst>
            </a:pPr>
            <a:endParaRPr lang="de-DE" altLang="de-DE" sz="1000" dirty="0"/>
          </a:p>
          <a:p>
            <a:pPr>
              <a:tabLst>
                <a:tab pos="85725" algn="l"/>
              </a:tabLst>
            </a:pPr>
            <a:endParaRPr lang="de-DE" altLang="de-DE"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93CA6-8E60-460C-A02D-AF12967D8B80}" type="slidenum">
              <a:rPr lang="de-DE" altLang="de-DE"/>
              <a:pPr/>
              <a:t>16</a:t>
            </a:fld>
            <a:endParaRPr lang="de-DE" altLang="de-DE"/>
          </a:p>
        </p:txBody>
      </p:sp>
      <p:sp>
        <p:nvSpPr>
          <p:cNvPr id="150530" name="Rectangle 2"/>
          <p:cNvSpPr>
            <a:spLocks noGrp="1" noRot="1" noChangeAspect="1" noChangeArrowheads="1" noTextEdit="1"/>
          </p:cNvSpPr>
          <p:nvPr>
            <p:ph type="sldImg"/>
          </p:nvPr>
        </p:nvSpPr>
        <p:spPr>
          <a:xfrm>
            <a:off x="919163" y="744538"/>
            <a:ext cx="4962525" cy="3722687"/>
          </a:xfrm>
          <a:ln/>
        </p:spPr>
      </p:sp>
      <p:sp>
        <p:nvSpPr>
          <p:cNvPr id="150531" name="Rectangle 3"/>
          <p:cNvSpPr>
            <a:spLocks noGrp="1" noChangeArrowheads="1"/>
          </p:cNvSpPr>
          <p:nvPr>
            <p:ph type="body" idx="1"/>
          </p:nvPr>
        </p:nvSpPr>
        <p:spPr>
          <a:xfrm>
            <a:off x="914401" y="4530725"/>
            <a:ext cx="5436765" cy="4789078"/>
          </a:xfrm>
        </p:spPr>
        <p:txBody>
          <a:bodyPr/>
          <a:lstStyle/>
          <a:p>
            <a:pPr marL="171450" indent="-171450">
              <a:lnSpc>
                <a:spcPct val="90000"/>
              </a:lnSpc>
              <a:buFont typeface="Arial" panose="020B0604020202020204" pitchFamily="34" charset="0"/>
              <a:buChar char="•"/>
              <a:tabLst>
                <a:tab pos="180975" algn="l"/>
              </a:tabLst>
            </a:pPr>
            <a:r>
              <a:rPr lang="pt-BR" altLang="de-DE" b="1" dirty="0"/>
              <a:t>19. bis 25. April 2015</a:t>
            </a:r>
            <a:endParaRPr lang="de-DE" altLang="de-DE" dirty="0"/>
          </a:p>
          <a:p>
            <a:pPr lvl="1" indent="-276225">
              <a:lnSpc>
                <a:spcPct val="90000"/>
              </a:lnSpc>
              <a:tabLst>
                <a:tab pos="85725" algn="l"/>
              </a:tabLst>
            </a:pPr>
            <a:r>
              <a:rPr lang="pt-BR" altLang="de-DE" dirty="0"/>
              <a:t>Brasilien, Chile</a:t>
            </a:r>
          </a:p>
          <a:p>
            <a:pPr lvl="1" indent="-276225">
              <a:lnSpc>
                <a:spcPct val="90000"/>
              </a:lnSpc>
              <a:tabLst>
                <a:tab pos="85725" algn="l"/>
              </a:tabLst>
            </a:pPr>
            <a:r>
              <a:rPr lang="pt-BR" altLang="de-DE" dirty="0"/>
              <a:t>Natal, Porto Alegre, Santiago de </a:t>
            </a:r>
            <a:r>
              <a:rPr lang="pt-BR" altLang="de-DE" dirty="0" smtClean="0"/>
              <a:t>Chile</a:t>
            </a:r>
          </a:p>
          <a:p>
            <a:pPr marL="171450" lvl="1" indent="-171450">
              <a:lnSpc>
                <a:spcPct val="90000"/>
              </a:lnSpc>
              <a:buFont typeface="Arial" panose="020B0604020202020204" pitchFamily="34" charset="0"/>
              <a:buChar char="•"/>
              <a:tabLst>
                <a:tab pos="180975" algn="l"/>
              </a:tabLst>
            </a:pPr>
            <a:r>
              <a:rPr lang="pt-BR" altLang="de-DE" b="1" dirty="0">
                <a:cs typeface="Arial" panose="020B0604020202020204" pitchFamily="34" charset="0"/>
              </a:rPr>
              <a:t>03. bis 09. Mai 2015</a:t>
            </a:r>
          </a:p>
          <a:p>
            <a:pPr lvl="1" indent="-276225">
              <a:lnSpc>
                <a:spcPct val="90000"/>
              </a:lnSpc>
              <a:tabLst>
                <a:tab pos="85725" algn="l"/>
              </a:tabLst>
            </a:pPr>
            <a:r>
              <a:rPr lang="pt-BR" altLang="de-DE" dirty="0" smtClean="0"/>
              <a:t>USA</a:t>
            </a:r>
            <a:r>
              <a:rPr lang="pt-BR" altLang="de-DE" dirty="0"/>
              <a:t>, Kanada</a:t>
            </a:r>
          </a:p>
          <a:p>
            <a:pPr lvl="1" indent="-276225">
              <a:lnSpc>
                <a:spcPct val="90000"/>
              </a:lnSpc>
              <a:tabLst>
                <a:tab pos="85725" algn="l"/>
              </a:tabLst>
            </a:pPr>
            <a:r>
              <a:rPr lang="pt-BR" altLang="de-DE" dirty="0"/>
              <a:t>Atlanta, </a:t>
            </a:r>
            <a:r>
              <a:rPr lang="pt-BR" altLang="de-DE" dirty="0" smtClean="0"/>
              <a:t>Toronto</a:t>
            </a:r>
          </a:p>
          <a:p>
            <a:pPr marL="171450" lvl="1" indent="-171450">
              <a:lnSpc>
                <a:spcPct val="90000"/>
              </a:lnSpc>
              <a:buFont typeface="Arial" panose="020B0604020202020204" pitchFamily="34" charset="0"/>
              <a:buChar char="•"/>
              <a:tabLst>
                <a:tab pos="180975" algn="l"/>
              </a:tabLst>
            </a:pPr>
            <a:r>
              <a:rPr lang="de-DE" altLang="de-DE" b="1" dirty="0">
                <a:cs typeface="Arial" panose="020B0604020202020204" pitchFamily="34" charset="0"/>
              </a:rPr>
              <a:t>12. bis 17. Juli 2015</a:t>
            </a:r>
            <a:endParaRPr lang="pt-BR" altLang="de-DE" b="1" dirty="0">
              <a:cs typeface="Arial" panose="020B0604020202020204" pitchFamily="34" charset="0"/>
            </a:endParaRPr>
          </a:p>
          <a:p>
            <a:pPr lvl="1" indent="-276225">
              <a:lnSpc>
                <a:spcPct val="90000"/>
              </a:lnSpc>
              <a:tabLst>
                <a:tab pos="85725" algn="l"/>
              </a:tabLst>
            </a:pPr>
            <a:r>
              <a:rPr lang="de-DE" altLang="de-DE" dirty="0" smtClean="0"/>
              <a:t>Italien</a:t>
            </a:r>
            <a:endParaRPr lang="de-DE" altLang="de-DE" dirty="0"/>
          </a:p>
          <a:p>
            <a:pPr lvl="1" indent="-276225">
              <a:lnSpc>
                <a:spcPct val="90000"/>
              </a:lnSpc>
              <a:tabLst>
                <a:tab pos="85725" algn="l"/>
              </a:tabLst>
            </a:pPr>
            <a:r>
              <a:rPr lang="de-DE" altLang="de-DE" dirty="0"/>
              <a:t>Bozen, </a:t>
            </a:r>
            <a:r>
              <a:rPr lang="de-DE" altLang="de-DE" dirty="0" smtClean="0"/>
              <a:t>Mailand</a:t>
            </a:r>
          </a:p>
          <a:p>
            <a:pPr marL="171450" lvl="1" indent="-171450">
              <a:lnSpc>
                <a:spcPct val="90000"/>
              </a:lnSpc>
              <a:buFont typeface="Arial" panose="020B0604020202020204" pitchFamily="34" charset="0"/>
              <a:buChar char="•"/>
              <a:tabLst>
                <a:tab pos="180975" algn="l"/>
              </a:tabLst>
            </a:pPr>
            <a:r>
              <a:rPr lang="en-US" altLang="de-DE" b="1" dirty="0" smtClean="0">
                <a:cs typeface="Arial" panose="020B0604020202020204" pitchFamily="34" charset="0"/>
              </a:rPr>
              <a:t>13. </a:t>
            </a:r>
            <a:r>
              <a:rPr lang="en-US" altLang="de-DE" b="1" dirty="0" err="1">
                <a:cs typeface="Arial" panose="020B0604020202020204" pitchFamily="34" charset="0"/>
              </a:rPr>
              <a:t>bis</a:t>
            </a:r>
            <a:r>
              <a:rPr lang="en-US" altLang="de-DE" b="1" dirty="0">
                <a:cs typeface="Arial" panose="020B0604020202020204" pitchFamily="34" charset="0"/>
              </a:rPr>
              <a:t> </a:t>
            </a:r>
            <a:r>
              <a:rPr lang="en-US" altLang="de-DE" b="1" dirty="0" smtClean="0">
                <a:cs typeface="Arial" panose="020B0604020202020204" pitchFamily="34" charset="0"/>
              </a:rPr>
              <a:t>19. </a:t>
            </a:r>
            <a:r>
              <a:rPr lang="en-US" altLang="de-DE" b="1" dirty="0">
                <a:cs typeface="Arial" panose="020B0604020202020204" pitchFamily="34" charset="0"/>
              </a:rPr>
              <a:t>September 2015</a:t>
            </a:r>
            <a:endParaRPr lang="de-DE" altLang="de-DE" b="1" dirty="0">
              <a:cs typeface="Arial" panose="020B0604020202020204" pitchFamily="34" charset="0"/>
            </a:endParaRPr>
          </a:p>
          <a:p>
            <a:pPr lvl="1" indent="-276225">
              <a:lnSpc>
                <a:spcPct val="90000"/>
              </a:lnSpc>
              <a:tabLst>
                <a:tab pos="85725" algn="l"/>
              </a:tabLst>
            </a:pPr>
            <a:r>
              <a:rPr lang="en-US" altLang="de-DE" dirty="0" smtClean="0"/>
              <a:t>China</a:t>
            </a:r>
            <a:endParaRPr lang="en-US" altLang="de-DE" dirty="0"/>
          </a:p>
          <a:p>
            <a:pPr lvl="1" indent="-276225">
              <a:lnSpc>
                <a:spcPct val="90000"/>
              </a:lnSpc>
              <a:tabLst>
                <a:tab pos="85725" algn="l"/>
              </a:tabLst>
            </a:pPr>
            <a:r>
              <a:rPr lang="en-US" altLang="de-DE" dirty="0"/>
              <a:t>Shanghai, Fuzhou, </a:t>
            </a:r>
            <a:r>
              <a:rPr lang="en-US" altLang="de-DE" dirty="0" smtClean="0"/>
              <a:t>Guangzhou</a:t>
            </a:r>
          </a:p>
          <a:p>
            <a:pPr marL="171450" lvl="1" indent="-171450">
              <a:lnSpc>
                <a:spcPct val="90000"/>
              </a:lnSpc>
              <a:buFont typeface="Arial" panose="020B0604020202020204" pitchFamily="34" charset="0"/>
              <a:buChar char="•"/>
              <a:tabLst>
                <a:tab pos="180975" algn="l"/>
              </a:tabLst>
            </a:pPr>
            <a:r>
              <a:rPr lang="en-US" altLang="de-DE" b="1" dirty="0">
                <a:cs typeface="Arial" panose="020B0604020202020204" pitchFamily="34" charset="0"/>
              </a:rPr>
              <a:t>25. </a:t>
            </a:r>
            <a:r>
              <a:rPr lang="en-US" altLang="de-DE" b="1" dirty="0" err="1">
                <a:cs typeface="Arial" panose="020B0604020202020204" pitchFamily="34" charset="0"/>
              </a:rPr>
              <a:t>bis</a:t>
            </a:r>
            <a:r>
              <a:rPr lang="en-US" altLang="de-DE" b="1" dirty="0">
                <a:cs typeface="Arial" panose="020B0604020202020204" pitchFamily="34" charset="0"/>
              </a:rPr>
              <a:t> 31. </a:t>
            </a:r>
            <a:r>
              <a:rPr lang="en-US" altLang="de-DE" b="1" dirty="0" err="1">
                <a:cs typeface="Arial" panose="020B0604020202020204" pitchFamily="34" charset="0"/>
              </a:rPr>
              <a:t>Oktober</a:t>
            </a:r>
            <a:r>
              <a:rPr lang="en-US" altLang="de-DE" b="1" dirty="0">
                <a:cs typeface="Arial" panose="020B0604020202020204" pitchFamily="34" charset="0"/>
              </a:rPr>
              <a:t> 2015</a:t>
            </a:r>
          </a:p>
          <a:p>
            <a:pPr lvl="1" indent="-276225">
              <a:lnSpc>
                <a:spcPct val="90000"/>
              </a:lnSpc>
              <a:tabLst>
                <a:tab pos="85725" algn="l"/>
              </a:tabLst>
            </a:pPr>
            <a:r>
              <a:rPr lang="en-US" altLang="de-DE" dirty="0" err="1" smtClean="0"/>
              <a:t>Kasachstan</a:t>
            </a:r>
            <a:r>
              <a:rPr lang="en-US" altLang="de-DE" dirty="0"/>
              <a:t>, Turkmenistan</a:t>
            </a:r>
          </a:p>
          <a:p>
            <a:pPr lvl="1" indent="-276225">
              <a:lnSpc>
                <a:spcPct val="90000"/>
              </a:lnSpc>
              <a:tabLst>
                <a:tab pos="85725" algn="l"/>
              </a:tabLst>
            </a:pPr>
            <a:r>
              <a:rPr lang="en-US" altLang="de-DE" dirty="0"/>
              <a:t>Almaty, </a:t>
            </a:r>
            <a:r>
              <a:rPr lang="en-US" altLang="de-DE" dirty="0" smtClean="0"/>
              <a:t>Ashgabat</a:t>
            </a:r>
          </a:p>
          <a:p>
            <a:pPr marL="171450" lvl="1" indent="-171450">
              <a:lnSpc>
                <a:spcPct val="90000"/>
              </a:lnSpc>
              <a:buFont typeface="Arial" panose="020B0604020202020204" pitchFamily="34" charset="0"/>
              <a:buChar char="•"/>
              <a:tabLst>
                <a:tab pos="180975" algn="l"/>
              </a:tabLst>
            </a:pPr>
            <a:r>
              <a:rPr lang="de-DE" altLang="de-DE" b="1" dirty="0">
                <a:cs typeface="Arial" panose="020B0604020202020204" pitchFamily="34" charset="0"/>
              </a:rPr>
              <a:t>15. bis 21. November 2015</a:t>
            </a:r>
            <a:endParaRPr lang="en-US" altLang="de-DE" b="1" dirty="0">
              <a:cs typeface="Arial" panose="020B0604020202020204" pitchFamily="34" charset="0"/>
            </a:endParaRPr>
          </a:p>
          <a:p>
            <a:pPr lvl="1" indent="-276225">
              <a:lnSpc>
                <a:spcPct val="90000"/>
              </a:lnSpc>
              <a:tabLst>
                <a:tab pos="85725" algn="l"/>
              </a:tabLst>
            </a:pPr>
            <a:r>
              <a:rPr lang="de-DE" altLang="de-DE" dirty="0" smtClean="0"/>
              <a:t>Südafrika</a:t>
            </a:r>
            <a:endParaRPr lang="de-DE" altLang="de-DE" dirty="0"/>
          </a:p>
          <a:p>
            <a:pPr lvl="1" indent="-276225">
              <a:lnSpc>
                <a:spcPct val="90000"/>
              </a:lnSpc>
              <a:tabLst>
                <a:tab pos="85725" algn="l"/>
              </a:tabLst>
            </a:pPr>
            <a:r>
              <a:rPr lang="de-DE" altLang="de-DE" dirty="0"/>
              <a:t>Johannesburg, </a:t>
            </a:r>
            <a:r>
              <a:rPr lang="de-DE" altLang="de-DE" dirty="0" smtClean="0"/>
              <a:t>Kapstadt</a:t>
            </a:r>
            <a:endParaRPr lang="de-DE"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82B7-B654-4B22-8C75-4680768B0041}" type="slidenum">
              <a:rPr lang="de-DE" altLang="de-DE"/>
              <a:pPr/>
              <a:t>17</a:t>
            </a:fld>
            <a:endParaRPr lang="de-DE" altLang="de-DE"/>
          </a:p>
        </p:txBody>
      </p:sp>
      <p:sp>
        <p:nvSpPr>
          <p:cNvPr id="154626" name="Rectangle 2"/>
          <p:cNvSpPr>
            <a:spLocks noGrp="1" noRot="1" noChangeAspect="1" noChangeArrowheads="1" noTextEdit="1"/>
          </p:cNvSpPr>
          <p:nvPr>
            <p:ph type="sldImg"/>
          </p:nvPr>
        </p:nvSpPr>
        <p:spPr>
          <a:ln/>
        </p:spPr>
      </p:sp>
      <p:sp>
        <p:nvSpPr>
          <p:cNvPr id="5" name="Notizenplatzhalter 4"/>
          <p:cNvSpPr>
            <a:spLocks noGrp="1"/>
          </p:cNvSpPr>
          <p:nvPr>
            <p:ph type="body" idx="1"/>
          </p:nvPr>
        </p:nvSpPr>
        <p:spPr>
          <a:xfrm>
            <a:off x="770545" y="4747297"/>
            <a:ext cx="5437168" cy="44672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1">
              <a:lnSpc>
                <a:spcPct val="90000"/>
              </a:lnSpc>
            </a:pPr>
            <a:r>
              <a:rPr lang="de-DE" altLang="de-DE" b="1" dirty="0" smtClean="0">
                <a:cs typeface="Arial" panose="020B0604020202020204" pitchFamily="34" charset="0"/>
              </a:rPr>
              <a:t>Unternehmen haben die Möglichkeit, im Rahmen einer Wirtschaftsreise eine Messe zu besuchen und so einen ersten Eindruck zu erhalten, bevor sie selbst als Aussteller an einer Messe teilnehmen. Zusätzlich zu dem Messebesuch werden für die Teilnehmer Kooperationsgespräche mit potenziellen Geschäftspartnern organisiert.</a:t>
            </a:r>
          </a:p>
          <a:p>
            <a:pPr marL="0" lvl="1" indent="180975">
              <a:lnSpc>
                <a:spcPct val="90000"/>
              </a:lnSpc>
              <a:buFont typeface="Wingdings" pitchFamily="2" charset="2"/>
              <a:buChar char="§"/>
            </a:pPr>
            <a:endParaRPr lang="de-DE" altLang="de-DE" b="1" dirty="0">
              <a:cs typeface="Arial" panose="020B0604020202020204" pitchFamily="34" charset="0"/>
            </a:endParaRPr>
          </a:p>
          <a:p>
            <a:pPr marL="0" lvl="1" indent="180975">
              <a:lnSpc>
                <a:spcPct val="90000"/>
              </a:lnSpc>
              <a:buFont typeface="Wingdings" pitchFamily="2" charset="2"/>
              <a:buChar char="§"/>
            </a:pPr>
            <a:r>
              <a:rPr lang="de-DE" altLang="de-DE" b="1" dirty="0" smtClean="0">
                <a:cs typeface="Arial" panose="020B0604020202020204" pitchFamily="34" charset="0"/>
              </a:rPr>
              <a:t>09</a:t>
            </a:r>
            <a:r>
              <a:rPr lang="de-DE" altLang="de-DE" b="1" dirty="0">
                <a:cs typeface="Arial" panose="020B0604020202020204" pitchFamily="34" charset="0"/>
              </a:rPr>
              <a:t>. bis 11. Februar 2015</a:t>
            </a:r>
          </a:p>
          <a:p>
            <a:pPr indent="180000">
              <a:lnSpc>
                <a:spcPct val="90000"/>
              </a:lnSpc>
            </a:pPr>
            <a:r>
              <a:rPr lang="de-DE" altLang="de-DE" dirty="0">
                <a:cs typeface="Arial" panose="020B0604020202020204" pitchFamily="34" charset="0"/>
              </a:rPr>
              <a:t>Internationale </a:t>
            </a:r>
            <a:r>
              <a:rPr lang="de-DE" altLang="de-DE" dirty="0" err="1">
                <a:cs typeface="Arial" panose="020B0604020202020204" pitchFamily="34" charset="0"/>
              </a:rPr>
              <a:t>Bouwbeurs</a:t>
            </a:r>
            <a:r>
              <a:rPr lang="de-DE" altLang="de-DE" dirty="0">
                <a:cs typeface="Arial" panose="020B0604020202020204" pitchFamily="34" charset="0"/>
              </a:rPr>
              <a:t> – Internationale Baumesse</a:t>
            </a:r>
          </a:p>
          <a:p>
            <a:pPr indent="180000">
              <a:lnSpc>
                <a:spcPct val="90000"/>
              </a:lnSpc>
            </a:pPr>
            <a:r>
              <a:rPr lang="de-DE" altLang="de-DE" dirty="0">
                <a:cs typeface="Arial" panose="020B0604020202020204" pitchFamily="34" charset="0"/>
              </a:rPr>
              <a:t>Niederlande, Utrecht</a:t>
            </a:r>
          </a:p>
          <a:p>
            <a:pPr indent="180000">
              <a:lnSpc>
                <a:spcPct val="90000"/>
              </a:lnSpc>
            </a:pPr>
            <a:r>
              <a:rPr lang="de-DE" altLang="de-DE" dirty="0">
                <a:cs typeface="Arial" panose="020B0604020202020204" pitchFamily="34" charset="0"/>
              </a:rPr>
              <a:t>Innenausbau, Bautechnik, Baumaschinen, Energieeffizienz</a:t>
            </a:r>
          </a:p>
          <a:p>
            <a:pPr lvl="1">
              <a:lnSpc>
                <a:spcPct val="90000"/>
              </a:lnSpc>
            </a:pPr>
            <a:r>
              <a:rPr lang="de-DE" altLang="de-DE" b="1" dirty="0">
                <a:cs typeface="Arial" panose="020B0604020202020204" pitchFamily="34" charset="0"/>
              </a:rPr>
              <a:t>	</a:t>
            </a:r>
          </a:p>
          <a:p>
            <a:pPr marL="0" lvl="1" indent="180975">
              <a:lnSpc>
                <a:spcPct val="90000"/>
              </a:lnSpc>
              <a:buFont typeface="Wingdings" pitchFamily="2" charset="2"/>
              <a:buChar char="§"/>
            </a:pPr>
            <a:r>
              <a:rPr lang="de-DE" altLang="de-DE" b="1" dirty="0">
                <a:cs typeface="Arial" panose="020B0604020202020204" pitchFamily="34" charset="0"/>
              </a:rPr>
              <a:t>18. bis 25. September 2015</a:t>
            </a:r>
          </a:p>
          <a:p>
            <a:pPr marL="0" lvl="1" indent="180000">
              <a:lnSpc>
                <a:spcPct val="90000"/>
              </a:lnSpc>
            </a:pPr>
            <a:r>
              <a:rPr lang="en-US" altLang="de-DE" dirty="0">
                <a:cs typeface="Arial" panose="020B0604020202020204" pitchFamily="34" charset="0"/>
              </a:rPr>
              <a:t>Fine Food Australia – The Australian International Food, Drink &amp;</a:t>
            </a:r>
          </a:p>
          <a:p>
            <a:pPr marL="0" lvl="1" indent="180000">
              <a:lnSpc>
                <a:spcPct val="90000"/>
              </a:lnSpc>
            </a:pPr>
            <a:r>
              <a:rPr lang="en-US" altLang="de-DE" dirty="0">
                <a:cs typeface="Arial" panose="020B0604020202020204" pitchFamily="34" charset="0"/>
              </a:rPr>
              <a:t>Equipment Exhibition</a:t>
            </a:r>
          </a:p>
          <a:p>
            <a:pPr marL="0" lvl="1" indent="180000">
              <a:lnSpc>
                <a:spcPct val="90000"/>
              </a:lnSpc>
            </a:pPr>
            <a:r>
              <a:rPr lang="en-US" altLang="de-DE" dirty="0" err="1">
                <a:cs typeface="Arial" panose="020B0604020202020204" pitchFamily="34" charset="0"/>
              </a:rPr>
              <a:t>Australien</a:t>
            </a:r>
            <a:r>
              <a:rPr lang="en-US" altLang="de-DE" dirty="0">
                <a:cs typeface="Arial" panose="020B0604020202020204" pitchFamily="34" charset="0"/>
              </a:rPr>
              <a:t>, Sydney</a:t>
            </a:r>
            <a:endParaRPr lang="de-DE" altLang="de-DE" dirty="0">
              <a:cs typeface="Arial" panose="020B0604020202020204" pitchFamily="34" charset="0"/>
            </a:endParaRPr>
          </a:p>
          <a:p>
            <a:pPr marL="0" lvl="1" indent="180000">
              <a:lnSpc>
                <a:spcPct val="90000"/>
              </a:lnSpc>
            </a:pPr>
            <a:r>
              <a:rPr lang="de-DE" altLang="de-DE" dirty="0">
                <a:cs typeface="Arial" panose="020B0604020202020204" pitchFamily="34" charset="0"/>
              </a:rPr>
              <a:t>Nahrungs- und Genussmittel, Gastronomie, Ladeneinrichtungen</a:t>
            </a:r>
          </a:p>
          <a:p>
            <a:pPr lvl="1">
              <a:lnSpc>
                <a:spcPct val="90000"/>
              </a:lnSpc>
            </a:pPr>
            <a:endParaRPr lang="de-DE" altLang="de-DE" dirty="0">
              <a:cs typeface="Arial" panose="020B0604020202020204" pitchFamily="34" charset="0"/>
            </a:endParaRPr>
          </a:p>
          <a:p>
            <a:pPr>
              <a:lnSpc>
                <a:spcPct val="90000"/>
              </a:lnSpc>
              <a:buFont typeface="Wingdings" pitchFamily="2" charset="2"/>
              <a:buChar char="§"/>
            </a:pPr>
            <a:r>
              <a:rPr lang="de-DE" altLang="de-DE" b="1" dirty="0"/>
              <a:t> </a:t>
            </a:r>
            <a:r>
              <a:rPr lang="de-DE" altLang="de-DE" b="1" dirty="0" smtClean="0"/>
              <a:t>12</a:t>
            </a:r>
            <a:r>
              <a:rPr lang="de-DE" altLang="de-DE" b="1" dirty="0"/>
              <a:t>. bis 16. Oktober 2015</a:t>
            </a:r>
          </a:p>
          <a:p>
            <a:pPr marL="0" lvl="2" indent="180000">
              <a:lnSpc>
                <a:spcPct val="90000"/>
              </a:lnSpc>
            </a:pPr>
            <a:r>
              <a:rPr lang="de-DE" altLang="de-DE" dirty="0" err="1">
                <a:cs typeface="Arial" panose="020B0604020202020204" pitchFamily="34" charset="0"/>
              </a:rPr>
              <a:t>Poleko</a:t>
            </a:r>
            <a:r>
              <a:rPr lang="de-DE" altLang="de-DE" dirty="0">
                <a:cs typeface="Arial" panose="020B0604020202020204" pitchFamily="34" charset="0"/>
              </a:rPr>
              <a:t> – Internationale Umweltmesse</a:t>
            </a:r>
          </a:p>
          <a:p>
            <a:pPr marL="0" lvl="2" indent="180000">
              <a:lnSpc>
                <a:spcPct val="90000"/>
              </a:lnSpc>
            </a:pPr>
            <a:r>
              <a:rPr lang="de-DE" altLang="de-DE" dirty="0">
                <a:cs typeface="Arial" panose="020B0604020202020204" pitchFamily="34" charset="0"/>
              </a:rPr>
              <a:t>Polen, Posen/Oppeln</a:t>
            </a:r>
          </a:p>
          <a:p>
            <a:pPr marL="171450" indent="-171450">
              <a:lnSpc>
                <a:spcPct val="90000"/>
              </a:lnSpc>
              <a:buFont typeface="Arial" panose="020B0604020202020204" pitchFamily="34" charset="0"/>
              <a:buChar char="•"/>
              <a:tabLst>
                <a:tab pos="180975" algn="l"/>
              </a:tabLst>
            </a:pPr>
            <a:endParaRPr lang="de-DE"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5DC9F-B7A6-4CD2-87AA-362821A54BB0}" type="slidenum">
              <a:rPr lang="de-DE" altLang="de-DE"/>
              <a:pPr/>
              <a:t>18</a:t>
            </a:fld>
            <a:endParaRPr lang="de-DE" altLang="de-DE"/>
          </a:p>
        </p:txBody>
      </p:sp>
      <p:sp>
        <p:nvSpPr>
          <p:cNvPr id="152578" name="Rectangle 2"/>
          <p:cNvSpPr>
            <a:spLocks noGrp="1" noRot="1" noChangeAspect="1" noChangeArrowheads="1" noTextEdit="1"/>
          </p:cNvSpPr>
          <p:nvPr>
            <p:ph type="sldImg"/>
          </p:nvPr>
        </p:nvSpPr>
        <p:spPr>
          <a:xfrm>
            <a:off x="919163" y="744538"/>
            <a:ext cx="4962525" cy="3722687"/>
          </a:xfrm>
          <a:ln/>
        </p:spPr>
      </p:sp>
      <p:sp>
        <p:nvSpPr>
          <p:cNvPr id="152579" name="Rectangle 3"/>
          <p:cNvSpPr>
            <a:spLocks noGrp="1" noChangeArrowheads="1"/>
          </p:cNvSpPr>
          <p:nvPr>
            <p:ph type="body" idx="1"/>
          </p:nvPr>
        </p:nvSpPr>
        <p:spPr>
          <a:xfrm>
            <a:off x="842963" y="4714875"/>
            <a:ext cx="5111750" cy="4172879"/>
          </a:xfrm>
        </p:spPr>
        <p:txBody>
          <a:bodyPr/>
          <a:lstStyle/>
          <a:p>
            <a:pPr>
              <a:spcAft>
                <a:spcPts val="600"/>
              </a:spcAft>
              <a:buFont typeface="Wingdings" pitchFamily="2" charset="2"/>
              <a:buNone/>
              <a:tabLst>
                <a:tab pos="180975" algn="l"/>
              </a:tabLst>
            </a:pPr>
            <a:r>
              <a:rPr lang="de-DE" altLang="de-DE" sz="1050" b="1" dirty="0"/>
              <a:t>Rheinland-pfälzische Organisationen (z. B. </a:t>
            </a:r>
            <a:r>
              <a:rPr lang="de-DE" altLang="de-DE" sz="1050" b="1" dirty="0" err="1" smtClean="0"/>
              <a:t>IfaS</a:t>
            </a:r>
            <a:r>
              <a:rPr lang="de-DE" altLang="de-DE" sz="1050" b="1" dirty="0" smtClean="0"/>
              <a:t>, Energieagentur) </a:t>
            </a:r>
            <a:r>
              <a:rPr lang="de-DE" altLang="de-DE" sz="1050" b="1" dirty="0"/>
              <a:t>und/oder Unternehmen präsentieren ausgewählten Personenkreisen und Entscheidungsträgern im Ausland fachspezifisches </a:t>
            </a:r>
            <a:r>
              <a:rPr lang="de-DE" altLang="de-DE" sz="1050" b="1" dirty="0" err="1"/>
              <a:t>Know-How</a:t>
            </a:r>
            <a:r>
              <a:rPr lang="de-DE" altLang="de-DE" sz="1050" b="1" dirty="0"/>
              <a:t>, Produkte und Lösungen zu bestimmten Themenbereichen mit dem Ziel der nachhaltigen Wirtschaftsentwicklung durch die Ausbildung von Fachkräften im Ausland und der Erarbeitung von Möglichkeiten der Kooperation. </a:t>
            </a:r>
            <a:r>
              <a:rPr lang="de-DE" altLang="de-DE" sz="1050" b="1" dirty="0" smtClean="0"/>
              <a:t>Am Vormittag präsentieren sich die Unternehmen, nachmittags  finden Kooperations-gespräche mit zuvor ermittelten  potenziellen Geschäftspartnern statt.</a:t>
            </a:r>
            <a:endParaRPr lang="de-DE" altLang="de-DE" sz="1050" b="1" dirty="0"/>
          </a:p>
          <a:p>
            <a:pPr>
              <a:lnSpc>
                <a:spcPts val="1000"/>
              </a:lnSpc>
              <a:buFont typeface="Wingdings" pitchFamily="2" charset="2"/>
              <a:buChar char="§"/>
              <a:tabLst>
                <a:tab pos="180975" algn="l"/>
              </a:tabLst>
            </a:pPr>
            <a:r>
              <a:rPr lang="de-DE" altLang="de-DE" sz="1050" b="1" dirty="0"/>
              <a:t> 	16. bis 18. März 2015</a:t>
            </a:r>
            <a:endParaRPr lang="de-DE" altLang="de-DE" sz="1050" dirty="0"/>
          </a:p>
          <a:p>
            <a:pPr lvl="1" indent="-276225">
              <a:lnSpc>
                <a:spcPts val="1000"/>
              </a:lnSpc>
              <a:tabLst>
                <a:tab pos="180975" algn="l"/>
              </a:tabLst>
            </a:pPr>
            <a:r>
              <a:rPr lang="de-DE" altLang="de-DE" sz="1050" dirty="0" smtClean="0"/>
              <a:t>Fachkräftesicherung </a:t>
            </a:r>
            <a:r>
              <a:rPr lang="de-DE" altLang="de-DE" sz="1050" dirty="0"/>
              <a:t>in </a:t>
            </a:r>
            <a:r>
              <a:rPr lang="de-DE" altLang="de-DE" sz="1050" dirty="0" smtClean="0"/>
              <a:t>Rheinland-Pfalz </a:t>
            </a:r>
            <a:endParaRPr lang="de-DE" altLang="de-DE" sz="1050" dirty="0"/>
          </a:p>
          <a:p>
            <a:pPr lvl="1" indent="-276225">
              <a:lnSpc>
                <a:spcPts val="1000"/>
              </a:lnSpc>
              <a:tabLst>
                <a:tab pos="180975" algn="l"/>
              </a:tabLst>
            </a:pPr>
            <a:r>
              <a:rPr lang="de-DE" altLang="de-DE" sz="1050" dirty="0" smtClean="0"/>
              <a:t>branchenoffen</a:t>
            </a:r>
          </a:p>
          <a:p>
            <a:pPr lvl="1" indent="-276225">
              <a:lnSpc>
                <a:spcPts val="1000"/>
              </a:lnSpc>
              <a:tabLst>
                <a:tab pos="180975" algn="l"/>
              </a:tabLst>
            </a:pPr>
            <a:r>
              <a:rPr lang="de-DE" altLang="de-DE" sz="1050" dirty="0" smtClean="0"/>
              <a:t>Spanien</a:t>
            </a:r>
          </a:p>
          <a:p>
            <a:pPr marL="171450" indent="-171450">
              <a:lnSpc>
                <a:spcPts val="1000"/>
              </a:lnSpc>
              <a:spcBef>
                <a:spcPts val="600"/>
              </a:spcBef>
              <a:buFont typeface="Wingdings" pitchFamily="2" charset="2"/>
              <a:buChar char="§"/>
              <a:tabLst>
                <a:tab pos="180975" algn="l"/>
              </a:tabLst>
            </a:pPr>
            <a:r>
              <a:rPr lang="de-DE" altLang="de-DE" sz="1050" b="1" dirty="0" smtClean="0"/>
              <a:t>18</a:t>
            </a:r>
            <a:r>
              <a:rPr lang="de-DE" altLang="de-DE" sz="1050" b="1" dirty="0"/>
              <a:t>. bis 21. Mai 2015</a:t>
            </a:r>
          </a:p>
          <a:p>
            <a:pPr lvl="1" indent="-276225">
              <a:lnSpc>
                <a:spcPts val="1000"/>
              </a:lnSpc>
              <a:tabLst>
                <a:tab pos="180975" algn="l"/>
              </a:tabLst>
            </a:pPr>
            <a:r>
              <a:rPr lang="de-DE" altLang="de-DE" sz="1050" dirty="0" smtClean="0"/>
              <a:t>Fahrzeugcluster</a:t>
            </a:r>
            <a:r>
              <a:rPr lang="de-DE" altLang="de-DE" sz="1050" dirty="0"/>
              <a:t>, Innovationscluster Metall-Keramik-Kunststoff</a:t>
            </a:r>
          </a:p>
          <a:p>
            <a:pPr lvl="1" indent="-276225">
              <a:lnSpc>
                <a:spcPts val="1000"/>
              </a:lnSpc>
              <a:tabLst>
                <a:tab pos="180975" algn="l"/>
              </a:tabLst>
            </a:pPr>
            <a:r>
              <a:rPr lang="de-DE" altLang="de-DE" sz="1050" dirty="0"/>
              <a:t>Russische </a:t>
            </a:r>
            <a:r>
              <a:rPr lang="de-DE" altLang="de-DE" sz="1050" dirty="0" smtClean="0"/>
              <a:t>Föderation, Moskau</a:t>
            </a:r>
          </a:p>
          <a:p>
            <a:pPr marL="171450" lvl="1" indent="-171450">
              <a:lnSpc>
                <a:spcPts val="1000"/>
              </a:lnSpc>
              <a:spcBef>
                <a:spcPts val="600"/>
              </a:spcBef>
              <a:buFont typeface="Wingdings" pitchFamily="2" charset="2"/>
              <a:buChar char="§"/>
              <a:tabLst>
                <a:tab pos="180975" algn="l"/>
              </a:tabLst>
            </a:pPr>
            <a:r>
              <a:rPr lang="de-DE" altLang="de-DE" sz="1050" b="1" dirty="0"/>
              <a:t>05. bis 09. Oktober 2015</a:t>
            </a:r>
          </a:p>
          <a:p>
            <a:pPr marL="180975" lvl="1">
              <a:lnSpc>
                <a:spcPts val="1000"/>
              </a:lnSpc>
              <a:tabLst>
                <a:tab pos="180975" algn="l"/>
              </a:tabLst>
            </a:pPr>
            <a:r>
              <a:rPr lang="de-DE" altLang="de-DE" sz="1050" dirty="0" smtClean="0"/>
              <a:t>Branche noch offen</a:t>
            </a:r>
          </a:p>
          <a:p>
            <a:pPr marL="180975" lvl="1">
              <a:lnSpc>
                <a:spcPts val="1000"/>
              </a:lnSpc>
              <a:tabLst>
                <a:tab pos="180975" algn="l"/>
              </a:tabLst>
            </a:pPr>
            <a:r>
              <a:rPr lang="de-DE" altLang="de-DE" sz="1050" dirty="0" smtClean="0"/>
              <a:t>Ruanda</a:t>
            </a:r>
            <a:r>
              <a:rPr lang="de-DE" altLang="de-DE" sz="1050" dirty="0"/>
              <a:t>, Kenia</a:t>
            </a:r>
          </a:p>
          <a:p>
            <a:pPr marL="180975" lvl="1">
              <a:lnSpc>
                <a:spcPts val="1000"/>
              </a:lnSpc>
              <a:tabLst>
                <a:tab pos="180975" algn="l"/>
              </a:tabLst>
            </a:pPr>
            <a:r>
              <a:rPr lang="de-DE" altLang="de-DE" sz="1050" dirty="0"/>
              <a:t>Kigali, </a:t>
            </a:r>
            <a:r>
              <a:rPr lang="de-DE" altLang="de-DE" sz="1050" dirty="0" smtClean="0"/>
              <a:t>Nairobi</a:t>
            </a:r>
          </a:p>
          <a:p>
            <a:pPr marL="171450" lvl="1" indent="-171450">
              <a:lnSpc>
                <a:spcPts val="1000"/>
              </a:lnSpc>
              <a:spcBef>
                <a:spcPts val="600"/>
              </a:spcBef>
              <a:buFont typeface="Wingdings" pitchFamily="2" charset="2"/>
              <a:buChar char="§"/>
              <a:tabLst>
                <a:tab pos="180975" algn="l"/>
              </a:tabLst>
            </a:pPr>
            <a:r>
              <a:rPr lang="de-DE" altLang="de-DE" sz="1050" b="1" dirty="0"/>
              <a:t>05. bis 07. November 2015</a:t>
            </a:r>
          </a:p>
          <a:p>
            <a:pPr marL="180975" lvl="1">
              <a:lnSpc>
                <a:spcPts val="1000"/>
              </a:lnSpc>
              <a:tabLst>
                <a:tab pos="180975" algn="l"/>
              </a:tabLst>
            </a:pPr>
            <a:r>
              <a:rPr lang="de-DE" altLang="de-DE" sz="1050" dirty="0" smtClean="0"/>
              <a:t>Frankreich</a:t>
            </a:r>
            <a:endParaRPr lang="de-DE" altLang="de-DE" sz="1050" dirty="0"/>
          </a:p>
          <a:p>
            <a:pPr marL="180975" lvl="1">
              <a:lnSpc>
                <a:spcPts val="1000"/>
              </a:lnSpc>
              <a:tabLst>
                <a:tab pos="180975" algn="l"/>
              </a:tabLst>
            </a:pPr>
            <a:r>
              <a:rPr lang="de-DE" altLang="de-DE" sz="1050" dirty="0"/>
              <a:t>Bau- und Ausbaugewerbe, Energieeffizienz, Denkmalpflege</a:t>
            </a:r>
          </a:p>
          <a:p>
            <a:pPr marL="180975" lvl="1">
              <a:lnSpc>
                <a:spcPts val="1000"/>
              </a:lnSpc>
              <a:tabLst>
                <a:tab pos="180975" algn="l"/>
              </a:tabLst>
            </a:pPr>
            <a:r>
              <a:rPr lang="de-DE" altLang="de-DE" sz="1050" dirty="0"/>
              <a:t>Strasbourg, </a:t>
            </a:r>
            <a:r>
              <a:rPr lang="de-DE" altLang="de-DE" sz="1050" dirty="0" smtClean="0"/>
              <a:t>Metz</a:t>
            </a:r>
            <a:endParaRPr lang="de-DE" altLang="de-DE" sz="1050" dirty="0"/>
          </a:p>
          <a:p>
            <a:pPr marL="180975" lvl="1">
              <a:tabLst>
                <a:tab pos="180975" algn="l"/>
              </a:tabLst>
            </a:pPr>
            <a:endParaRPr lang="de-DE" altLang="de-DE" sz="1050" dirty="0"/>
          </a:p>
          <a:p>
            <a:pPr indent="-276225">
              <a:buFont typeface="Wingdings" panose="05000000000000000000" pitchFamily="2" charset="2"/>
              <a:buChar char="§"/>
              <a:tabLst>
                <a:tab pos="180975" algn="l"/>
              </a:tabLst>
            </a:pPr>
            <a:endParaRPr lang="de-DE" altLang="de-DE" sz="1050" dirty="0"/>
          </a:p>
          <a:p>
            <a:pPr lvl="1" indent="-276225">
              <a:tabLst>
                <a:tab pos="180975" algn="l"/>
              </a:tabLst>
            </a:pPr>
            <a:r>
              <a:rPr lang="de-DE" altLang="de-DE" sz="1050"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19</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0D9F9-AA9E-4D68-BFCD-4F553C677177}" type="slidenum">
              <a:rPr lang="de-DE" altLang="de-DE"/>
              <a:pPr/>
              <a:t>2</a:t>
            </a:fld>
            <a:endParaRPr lang="de-DE" altLang="de-DE"/>
          </a:p>
        </p:txBody>
      </p:sp>
      <p:sp>
        <p:nvSpPr>
          <p:cNvPr id="199682" name="Rectangle 2"/>
          <p:cNvSpPr>
            <a:spLocks noGrp="1" noRot="1" noChangeAspect="1" noChangeArrowheads="1" noTextEdit="1"/>
          </p:cNvSpPr>
          <p:nvPr>
            <p:ph type="sldImg"/>
          </p:nvPr>
        </p:nvSpPr>
        <p:spPr>
          <a:xfrm>
            <a:off x="919163" y="744538"/>
            <a:ext cx="4960937" cy="3722687"/>
          </a:xfrm>
          <a:ln/>
        </p:spPr>
      </p:sp>
      <p:sp>
        <p:nvSpPr>
          <p:cNvPr id="2" name="Notizenplatzhalter 1"/>
          <p:cNvSpPr>
            <a:spLocks noGrp="1"/>
          </p:cNvSpPr>
          <p:nvPr>
            <p:ph type="body" sz="quarter" idx="10"/>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de-DE" b="1" dirty="0" err="1" smtClean="0"/>
              <a:t>Full</a:t>
            </a:r>
            <a:r>
              <a:rPr lang="de-DE" b="1" dirty="0" smtClean="0"/>
              <a:t>-Service-Charakter</a:t>
            </a:r>
          </a:p>
          <a:p>
            <a:pPr marL="171450" indent="-171450">
              <a:buFont typeface="Wingdings" panose="05000000000000000000" pitchFamily="2" charset="2"/>
              <a:buChar char="§"/>
            </a:pPr>
            <a:r>
              <a:rPr lang="de-DE" dirty="0" smtClean="0"/>
              <a:t>Vollständige Organisation durch Ministerium und Partnerorganisationen (IHK, HWK, ISB)</a:t>
            </a:r>
          </a:p>
          <a:p>
            <a:pPr marL="171450" indent="-171450">
              <a:buFont typeface="Wingdings" panose="05000000000000000000" pitchFamily="2" charset="2"/>
              <a:buChar char="§"/>
            </a:pPr>
            <a:r>
              <a:rPr lang="de-DE" dirty="0" smtClean="0"/>
              <a:t>Enge Zusammenarbeit mit Partnern im Ausland (Deutsche Vertretungen, Auslandshandelskammern, GTAI, Kontaktstellen</a:t>
            </a:r>
          </a:p>
          <a:p>
            <a:endParaRPr lang="de-DE" dirty="0" smtClean="0"/>
          </a:p>
          <a:p>
            <a:r>
              <a:rPr lang="de-DE" b="1" dirty="0" smtClean="0"/>
              <a:t>Preis-Leistungs-Verhältnis</a:t>
            </a:r>
          </a:p>
          <a:p>
            <a:pPr marL="171450" indent="-171450">
              <a:buFont typeface="Wingdings" panose="05000000000000000000" pitchFamily="2" charset="2"/>
              <a:buChar char="§"/>
            </a:pPr>
            <a:r>
              <a:rPr lang="de-DE" dirty="0"/>
              <a:t>Vielzahl hochwertiger Kontakte innerhalb kürzester Zeit zu geringen </a:t>
            </a:r>
            <a:r>
              <a:rPr lang="de-DE" dirty="0" smtClean="0"/>
              <a:t>Kosten</a:t>
            </a:r>
          </a:p>
          <a:p>
            <a:endParaRPr lang="de-DE" dirty="0"/>
          </a:p>
          <a:p>
            <a:r>
              <a:rPr lang="de-DE" b="1" dirty="0" smtClean="0"/>
              <a:t>Fördermittel</a:t>
            </a:r>
          </a:p>
          <a:p>
            <a:pPr marL="171450" indent="-171450">
              <a:buFont typeface="Wingdings" panose="05000000000000000000" pitchFamily="2" charset="2"/>
              <a:buChar char="§"/>
            </a:pPr>
            <a:r>
              <a:rPr lang="de-DE" dirty="0"/>
              <a:t>Übernahme der Kosten für individuell organisierte Kooperationsgespräche durch das Land Rheinland-Pfalz</a:t>
            </a:r>
          </a:p>
          <a:p>
            <a:pPr marL="171450" indent="-171450">
              <a:buFont typeface="Wingdings" panose="05000000000000000000" pitchFamily="2" charset="2"/>
              <a:buChar char="§"/>
            </a:pPr>
            <a:r>
              <a:rPr lang="de-DE" dirty="0"/>
              <a:t>Messeförderungsprogramm des Landes Rheinland-Pfalz</a:t>
            </a:r>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20</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AC63E-7F8C-4F71-B6FC-76E2539796E1}" type="slidenum">
              <a:rPr lang="de-DE" altLang="de-DE"/>
              <a:pPr/>
              <a:t>21</a:t>
            </a:fld>
            <a:endParaRPr lang="de-DE" altLang="de-DE"/>
          </a:p>
        </p:txBody>
      </p:sp>
      <p:sp>
        <p:nvSpPr>
          <p:cNvPr id="94210" name="Rectangle 2"/>
          <p:cNvSpPr>
            <a:spLocks noGrp="1" noRot="1" noChangeAspect="1" noChangeArrowheads="1" noTextEdit="1"/>
          </p:cNvSpPr>
          <p:nvPr>
            <p:ph type="sldImg"/>
          </p:nvPr>
        </p:nvSpPr>
        <p:spPr>
          <a:xfrm>
            <a:off x="919163" y="744538"/>
            <a:ext cx="4962525" cy="3722687"/>
          </a:xfrm>
          <a:ln/>
        </p:spPr>
      </p:sp>
      <p:sp>
        <p:nvSpPr>
          <p:cNvPr id="94211" name="Rectangle 3"/>
          <p:cNvSpPr>
            <a:spLocks noGrp="1" noChangeArrowheads="1"/>
          </p:cNvSpPr>
          <p:nvPr>
            <p:ph type="body" idx="1"/>
          </p:nvPr>
        </p:nvSpPr>
        <p:spPr>
          <a:xfrm>
            <a:off x="900982" y="4711292"/>
            <a:ext cx="5069178" cy="3888432"/>
          </a:xfrm>
        </p:spPr>
        <p:txBody>
          <a:bodyPr/>
          <a:lstStyle/>
          <a:p>
            <a:pPr marL="0" indent="0">
              <a:buFont typeface="Wingdings" panose="05000000000000000000" pitchFamily="2" charset="2"/>
              <a:buNone/>
            </a:pPr>
            <a:endParaRPr lang="de-DE" altLang="de-DE" sz="1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en-US" dirty="0" err="1"/>
              <a:t>Indikator</a:t>
            </a:r>
            <a:r>
              <a:rPr lang="en-US" dirty="0"/>
              <a:t> </a:t>
            </a:r>
            <a:r>
              <a:rPr lang="en-US" dirty="0" err="1"/>
              <a:t>für</a:t>
            </a:r>
            <a:r>
              <a:rPr lang="en-US" dirty="0"/>
              <a:t> </a:t>
            </a:r>
            <a:r>
              <a:rPr lang="en-US" dirty="0" err="1"/>
              <a:t>diese</a:t>
            </a:r>
            <a:r>
              <a:rPr lang="en-US" dirty="0"/>
              <a:t> </a:t>
            </a:r>
            <a:r>
              <a:rPr lang="en-US" dirty="0" err="1"/>
              <a:t>Entwicklung</a:t>
            </a:r>
            <a:r>
              <a:rPr lang="en-US" dirty="0"/>
              <a:t> </a:t>
            </a:r>
            <a:r>
              <a:rPr lang="en-US" dirty="0" err="1"/>
              <a:t>ist</a:t>
            </a:r>
            <a:r>
              <a:rPr lang="en-US" dirty="0"/>
              <a:t> u. a. die </a:t>
            </a:r>
            <a:r>
              <a:rPr lang="en-US" dirty="0" err="1"/>
              <a:t>Exportquote</a:t>
            </a:r>
            <a:r>
              <a:rPr lang="en-US" dirty="0"/>
              <a:t>. </a:t>
            </a:r>
            <a:r>
              <a:rPr lang="en-US" dirty="0" err="1"/>
              <a:t>Mit</a:t>
            </a:r>
            <a:r>
              <a:rPr lang="en-US" dirty="0"/>
              <a:t> </a:t>
            </a:r>
            <a:r>
              <a:rPr lang="en-US" dirty="0" err="1"/>
              <a:t>rund</a:t>
            </a:r>
            <a:r>
              <a:rPr lang="en-US" dirty="0"/>
              <a:t> 54 </a:t>
            </a:r>
            <a:r>
              <a:rPr lang="en-US" dirty="0" err="1"/>
              <a:t>Prozent</a:t>
            </a:r>
            <a:r>
              <a:rPr lang="en-US" dirty="0"/>
              <a:t> </a:t>
            </a:r>
            <a:r>
              <a:rPr lang="en-US" dirty="0" err="1"/>
              <a:t>liegt</a:t>
            </a:r>
            <a:r>
              <a:rPr lang="en-US" dirty="0"/>
              <a:t> </a:t>
            </a:r>
            <a:r>
              <a:rPr lang="en-US" dirty="0" err="1"/>
              <a:t>Rheinland</a:t>
            </a:r>
            <a:r>
              <a:rPr lang="en-US" dirty="0"/>
              <a:t>-Pfalz </a:t>
            </a:r>
            <a:r>
              <a:rPr lang="en-US" dirty="0" err="1"/>
              <a:t>unter</a:t>
            </a:r>
            <a:r>
              <a:rPr lang="en-US" dirty="0"/>
              <a:t> den </a:t>
            </a:r>
            <a:r>
              <a:rPr lang="en-US" dirty="0" err="1"/>
              <a:t>Bundesländern</a:t>
            </a:r>
            <a:r>
              <a:rPr lang="en-US" dirty="0"/>
              <a:t> auf </a:t>
            </a:r>
            <a:r>
              <a:rPr lang="en-US" dirty="0" err="1"/>
              <a:t>Platz</a:t>
            </a:r>
            <a:r>
              <a:rPr lang="en-US" dirty="0"/>
              <a:t> 4</a:t>
            </a:r>
            <a:r>
              <a:rPr lang="en-US" dirty="0" smtClean="0"/>
              <a:t>. </a:t>
            </a:r>
          </a:p>
          <a:p>
            <a:r>
              <a:rPr lang="de-DE" dirty="0" smtClean="0"/>
              <a:t>(Verarbeitendes </a:t>
            </a:r>
            <a:r>
              <a:rPr lang="de-DE" dirty="0"/>
              <a:t>Gewerbe sowie Bergbau und Gewinnung von Steinen und Erden </a:t>
            </a:r>
            <a:r>
              <a:rPr lang="de-DE" dirty="0" smtClean="0"/>
              <a:t>Betriebe </a:t>
            </a:r>
            <a:r>
              <a:rPr lang="de-DE" dirty="0"/>
              <a:t>mit 50 und mehr tätigen Personen </a:t>
            </a:r>
            <a:r>
              <a:rPr lang="de-DE" dirty="0" smtClean="0"/>
              <a:t> Januar </a:t>
            </a:r>
            <a:r>
              <a:rPr lang="de-DE" dirty="0"/>
              <a:t>bis Dezember 2013 </a:t>
            </a:r>
            <a:r>
              <a:rPr lang="de-DE" dirty="0" smtClean="0"/>
              <a:t>- Quelle</a:t>
            </a:r>
            <a:r>
              <a:rPr lang="de-DE" dirty="0"/>
              <a:t>: </a:t>
            </a:r>
            <a:r>
              <a:rPr lang="de-DE" dirty="0" err="1"/>
              <a:t>Destatis</a:t>
            </a:r>
            <a:r>
              <a:rPr lang="de-DE" dirty="0"/>
              <a:t>, Fachserie 4, Reihe 4.1.1</a:t>
            </a:r>
            <a:r>
              <a:rPr lang="de-DE" dirty="0" smtClean="0"/>
              <a:t>).</a:t>
            </a:r>
            <a:endParaRPr lang="de-DE" dirty="0"/>
          </a:p>
          <a:p>
            <a:r>
              <a:rPr lang="en-US" dirty="0" smtClean="0"/>
              <a:t>  </a:t>
            </a:r>
          </a:p>
          <a:p>
            <a:endParaRPr lang="en-US" dirty="0"/>
          </a:p>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3</a:t>
            </a:fld>
            <a:endParaRPr lang="de-DE" altLang="de-DE"/>
          </a:p>
        </p:txBody>
      </p:sp>
    </p:spTree>
    <p:extLst>
      <p:ext uri="{BB962C8B-B14F-4D97-AF65-F5344CB8AC3E}">
        <p14:creationId xmlns:p14="http://schemas.microsoft.com/office/powerpoint/2010/main" val="387613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B880BB4-34EA-4EC2-8C67-3AB5823B0F84}" type="slidenum">
              <a:rPr lang="de-DE" altLang="de-DE" smtClean="0">
                <a:ea typeface="ＭＳ Ｐゴシック" pitchFamily="34" charset="-128"/>
              </a:rPr>
              <a:pPr eaLnBrk="1" hangingPunct="1">
                <a:spcBef>
                  <a:spcPct val="0"/>
                </a:spcBef>
              </a:pPr>
              <a:t>4</a:t>
            </a:fld>
            <a:endParaRPr lang="de-DE" altLang="de-DE" smtClean="0">
              <a:ea typeface="ＭＳ Ｐゴシック" pitchFamily="34" charset="-128"/>
            </a:endParaRPr>
          </a:p>
        </p:txBody>
      </p:sp>
      <p:sp>
        <p:nvSpPr>
          <p:cNvPr id="28675" name="Rectangle 2"/>
          <p:cNvSpPr>
            <a:spLocks noGrp="1" noRot="1" noChangeAspect="1" noChangeArrowheads="1" noTextEdit="1"/>
          </p:cNvSpPr>
          <p:nvPr>
            <p:ph type="sldImg"/>
          </p:nvPr>
        </p:nvSpPr>
        <p:spPr>
          <a:xfrm>
            <a:off x="919163" y="744538"/>
            <a:ext cx="4960937" cy="3722687"/>
          </a:xfrm>
          <a:ln/>
        </p:spPr>
      </p:sp>
      <p:sp>
        <p:nvSpPr>
          <p:cNvPr id="4" name="Notizenplatzhalter 2"/>
          <p:cNvSpPr>
            <a:spLocks noGrp="1"/>
          </p:cNvSpPr>
          <p:nvPr>
            <p:ph type="body" idx="3"/>
          </p:nvPr>
        </p:nvSpPr>
        <p:spPr>
          <a:xfrm>
            <a:off x="680254" y="4714878"/>
            <a:ext cx="5437168" cy="4467225"/>
          </a:xfrm>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B4970D0-026F-4536-978B-016956A5A1CD}" type="slidenum">
              <a:rPr lang="de-DE" altLang="de-DE" smtClean="0">
                <a:ea typeface="ＭＳ Ｐゴシック" pitchFamily="34" charset="-128"/>
              </a:rPr>
              <a:pPr eaLnBrk="1" hangingPunct="1">
                <a:spcBef>
                  <a:spcPct val="0"/>
                </a:spcBef>
              </a:pPr>
              <a:t>5</a:t>
            </a:fld>
            <a:endParaRPr lang="de-DE" altLang="de-DE" smtClean="0">
              <a:ea typeface="ＭＳ Ｐゴシック" pitchFamily="34" charset="-128"/>
            </a:endParaRPr>
          </a:p>
        </p:txBody>
      </p:sp>
      <p:sp>
        <p:nvSpPr>
          <p:cNvPr id="29699" name="Rectangle 2"/>
          <p:cNvSpPr>
            <a:spLocks noGrp="1" noRot="1" noChangeAspect="1" noChangeArrowheads="1" noTextEdit="1"/>
          </p:cNvSpPr>
          <p:nvPr>
            <p:ph type="sldImg"/>
          </p:nvPr>
        </p:nvSpPr>
        <p:spPr>
          <a:xfrm>
            <a:off x="919163" y="744538"/>
            <a:ext cx="4960937" cy="3722687"/>
          </a:xfrm>
          <a:ln/>
        </p:spPr>
      </p:sp>
      <p:sp>
        <p:nvSpPr>
          <p:cNvPr id="4" name="Notizenplatzhalter 2"/>
          <p:cNvSpPr>
            <a:spLocks noGrp="1"/>
          </p:cNvSpPr>
          <p:nvPr>
            <p:ph type="body" idx="3"/>
          </p:nvPr>
        </p:nvSpPr>
        <p:spPr>
          <a:xfrm>
            <a:off x="680254" y="4714878"/>
            <a:ext cx="5437168" cy="4467225"/>
          </a:xfrm>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2CBB74D-C18A-4EE5-847B-4A90AB144B95}" type="slidenum">
              <a:rPr lang="de-DE" altLang="de-DE" smtClean="0">
                <a:ea typeface="ＭＳ Ｐゴシック" pitchFamily="34" charset="-128"/>
              </a:rPr>
              <a:pPr eaLnBrk="1" hangingPunct="1">
                <a:spcBef>
                  <a:spcPct val="0"/>
                </a:spcBef>
              </a:pPr>
              <a:t>6</a:t>
            </a:fld>
            <a:endParaRPr lang="de-DE" altLang="de-DE" smtClean="0">
              <a:ea typeface="ＭＳ Ｐゴシック" pitchFamily="34" charset="-128"/>
            </a:endParaRPr>
          </a:p>
        </p:txBody>
      </p:sp>
      <p:sp>
        <p:nvSpPr>
          <p:cNvPr id="31747" name="Rectangle 2"/>
          <p:cNvSpPr>
            <a:spLocks noGrp="1" noRot="1" noChangeAspect="1" noChangeArrowheads="1" noTextEdit="1"/>
          </p:cNvSpPr>
          <p:nvPr>
            <p:ph type="sldImg"/>
          </p:nvPr>
        </p:nvSpPr>
        <p:spPr>
          <a:xfrm>
            <a:off x="915988" y="750888"/>
            <a:ext cx="4960937" cy="3722687"/>
          </a:xfrm>
          <a:ln/>
        </p:spPr>
      </p:sp>
      <p:sp>
        <p:nvSpPr>
          <p:cNvPr id="31748" name="Rectangle 4"/>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de-DE" dirty="0" smtClean="0"/>
              <a:t>Unternehmens- </a:t>
            </a:r>
            <a:r>
              <a:rPr lang="de-DE" dirty="0"/>
              <a:t>und serviceorientiert, das heißt an den Bedürfnissen und Erwartungen der mittelständischen Wirtschaft des Landes </a:t>
            </a:r>
            <a:r>
              <a:rPr lang="de-DE" dirty="0" smtClean="0"/>
              <a:t>ausgerichtet. </a:t>
            </a:r>
          </a:p>
          <a:p>
            <a:r>
              <a:rPr lang="de-DE" dirty="0"/>
              <a:t>Die in der Außenwirtschaftsförderung mit Erfolg praktizierte regionale und sektorale Schwerpunktbildung werden wir - unter Berücksichtigung zentraler rheinland-pfälzischer Wirtschaftsbranchen - weiter ausbauen, aber auch noch stärker an den weltweiten Zukunftsthemen und Herausforderungen ausrichten. </a:t>
            </a:r>
            <a:endParaRPr lang="de-DE" dirty="0" smtClean="0"/>
          </a:p>
          <a:p>
            <a:r>
              <a:rPr lang="de-DE" dirty="0" smtClean="0"/>
              <a:t>Die </a:t>
            </a:r>
            <a:r>
              <a:rPr lang="de-DE" dirty="0"/>
              <a:t>Außenwirtschaftsförderung wird verstärkt auch innovations- und </a:t>
            </a:r>
            <a:r>
              <a:rPr lang="de-DE" dirty="0" smtClean="0"/>
              <a:t>technologiepolitische </a:t>
            </a:r>
            <a:r>
              <a:rPr lang="de-DE" dirty="0"/>
              <a:t>Ansätze verfolgen, die sich beispielsweise aus der Orientierung des Landes an europäischen Innovationsstrategien (Horizont 2020 oder EFRE-Förderperiode 2014 bis 2020) ergeben. </a:t>
            </a:r>
            <a:endParaRPr lang="de-DE" dirty="0" smtClean="0"/>
          </a:p>
          <a:p>
            <a:r>
              <a:rPr lang="de-DE" dirty="0" smtClean="0"/>
              <a:t>Zudem </a:t>
            </a:r>
            <a:r>
              <a:rPr lang="de-DE" dirty="0"/>
              <a:t>wollen wir eine engere Verzahnung mit bestehenden Netzwerken und Clustern zur besseren Vermarktung von Systemlösungen und Wertschöpfungsketten im Ausland erreichen. </a:t>
            </a:r>
          </a:p>
          <a:p>
            <a:r>
              <a:rPr lang="de-DE" dirty="0"/>
              <a:t>Schließlich wollen wir mit Hilfe der Außenwirtschaftsförderung nicht nur Türen in wichtige Zukunftsmärkte öffnen, sondern auch einen Beitrag zu einer fairen Entwicklungszusammenarbeit leisten. Außenwirtschaftsförderung bedarf auch einer ethischen Fundierung, die auf eine faire internationale Arbeitsteilung setzt und insbesondere in den Partnerregionen des Landes Strategien zum Aufbau wirtschaftlicher aber auch ökologisch und sozial verantwortbarer Strukturen unterstützt. </a:t>
            </a:r>
          </a:p>
          <a:p>
            <a:endParaRPr lang="de-DE" dirty="0"/>
          </a:p>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7</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de-DE" dirty="0" smtClean="0"/>
              <a:t>Chemie- </a:t>
            </a:r>
            <a:r>
              <a:rPr lang="de-DE" dirty="0"/>
              <a:t>und Pharmaindustrie, Automobil- und Nutzfahrzeugindustrie, Metallerzeugung und </a:t>
            </a:r>
            <a:r>
              <a:rPr lang="de-DE" dirty="0" smtClean="0"/>
              <a:t> -bearbeitung</a:t>
            </a:r>
            <a:r>
              <a:rPr lang="de-DE" dirty="0"/>
              <a:t>, </a:t>
            </a:r>
            <a:r>
              <a:rPr lang="de-DE" dirty="0" smtClean="0"/>
              <a:t>Maschinenbau, Nahrungs- und Genussmittelindustrie ebenso wie die Gesundheitswirtschaft sind </a:t>
            </a:r>
            <a:r>
              <a:rPr lang="de-DE" dirty="0"/>
              <a:t>die Stützpfeiler der rheinland-pfälzischen Wirtschaft</a:t>
            </a:r>
            <a:r>
              <a:rPr lang="de-DE" dirty="0" smtClean="0"/>
              <a:t>.</a:t>
            </a:r>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8</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4538"/>
            <a:ext cx="4960937" cy="3722687"/>
          </a:xfrm>
        </p:spPr>
      </p:sp>
      <p:sp>
        <p:nvSpPr>
          <p:cNvPr id="3" name="Notizenplatzhalter 2"/>
          <p:cNvSpPr>
            <a:spLocks noGrp="1"/>
          </p:cNvSpPr>
          <p:nvPr>
            <p:ph type="body" idx="1"/>
          </p:nvPr>
        </p:nvSpPr>
        <p:spPr/>
        <p:txBody>
          <a:bodyPr/>
          <a:lstStyle/>
          <a:p>
            <a:r>
              <a:rPr lang="en-US" dirty="0" err="1" smtClean="0"/>
              <a:t>Wir</a:t>
            </a:r>
            <a:r>
              <a:rPr lang="en-US" dirty="0" smtClean="0"/>
              <a:t> </a:t>
            </a:r>
            <a:r>
              <a:rPr lang="en-US" dirty="0" err="1" smtClean="0"/>
              <a:t>werden</a:t>
            </a:r>
            <a:r>
              <a:rPr lang="en-US" dirty="0" smtClean="0"/>
              <a:t> </a:t>
            </a:r>
            <a:r>
              <a:rPr lang="en-US" dirty="0" err="1" smtClean="0"/>
              <a:t>uns</a:t>
            </a:r>
            <a:r>
              <a:rPr lang="en-US" dirty="0" smtClean="0"/>
              <a:t> </a:t>
            </a:r>
            <a:r>
              <a:rPr lang="en-US" dirty="0" err="1" smtClean="0"/>
              <a:t>aber</a:t>
            </a:r>
            <a:r>
              <a:rPr lang="en-US" dirty="0" smtClean="0"/>
              <a:t> </a:t>
            </a:r>
            <a:r>
              <a:rPr lang="en-US" dirty="0" err="1" smtClean="0"/>
              <a:t>auch</a:t>
            </a:r>
            <a:r>
              <a:rPr lang="en-US" dirty="0" smtClean="0"/>
              <a:t> </a:t>
            </a:r>
            <a:r>
              <a:rPr lang="en-US" dirty="0" err="1" smtClean="0"/>
              <a:t>noch</a:t>
            </a:r>
            <a:r>
              <a:rPr lang="en-US" dirty="0" smtClean="0"/>
              <a:t> </a:t>
            </a:r>
            <a:r>
              <a:rPr lang="en-US" dirty="0" err="1" smtClean="0"/>
              <a:t>stärker</a:t>
            </a:r>
            <a:r>
              <a:rPr lang="en-US" dirty="0" smtClean="0"/>
              <a:t> an den </a:t>
            </a:r>
            <a:r>
              <a:rPr lang="en-US" dirty="0" err="1" smtClean="0"/>
              <a:t>weltweiten</a:t>
            </a:r>
            <a:r>
              <a:rPr lang="en-US" dirty="0" smtClean="0"/>
              <a:t> </a:t>
            </a:r>
            <a:r>
              <a:rPr lang="en-US" dirty="0" err="1" smtClean="0"/>
              <a:t>Zukunftsthemen</a:t>
            </a:r>
            <a:r>
              <a:rPr lang="en-US" dirty="0" smtClean="0"/>
              <a:t> und </a:t>
            </a:r>
            <a:r>
              <a:rPr lang="en-US" dirty="0" err="1" smtClean="0"/>
              <a:t>Herausforderungen</a:t>
            </a:r>
            <a:r>
              <a:rPr lang="en-US" dirty="0" smtClean="0"/>
              <a:t> </a:t>
            </a:r>
            <a:r>
              <a:rPr lang="en-US" dirty="0" err="1" smtClean="0"/>
              <a:t>ausrichten</a:t>
            </a:r>
            <a:r>
              <a:rPr lang="de-DE" dirty="0" smtClean="0"/>
              <a:t>, wobei neben den umweltbezogenen Aspekten auch Gesundheit, Innovation und Digitalisierung im Fokus stehen.</a:t>
            </a:r>
          </a:p>
          <a:p>
            <a:endParaRPr lang="de-DE" dirty="0"/>
          </a:p>
        </p:txBody>
      </p:sp>
      <p:sp>
        <p:nvSpPr>
          <p:cNvPr id="4" name="Foliennummernplatzhalter 3"/>
          <p:cNvSpPr>
            <a:spLocks noGrp="1"/>
          </p:cNvSpPr>
          <p:nvPr>
            <p:ph type="sldNum" sz="quarter" idx="10"/>
          </p:nvPr>
        </p:nvSpPr>
        <p:spPr/>
        <p:txBody>
          <a:bodyPr/>
          <a:lstStyle/>
          <a:p>
            <a:fld id="{20BDA833-B1A2-4AE7-AC2C-3FCC5AA8371D}" type="slidenum">
              <a:rPr lang="de-DE" altLang="de-DE" smtClean="0"/>
              <a:pPr/>
              <a:t>9</a:t>
            </a:fld>
            <a:endParaRPr lang="de-DE" altLang="de-DE"/>
          </a:p>
        </p:txBody>
      </p:sp>
    </p:spTree>
    <p:extLst>
      <p:ext uri="{BB962C8B-B14F-4D97-AF65-F5344CB8AC3E}">
        <p14:creationId xmlns:p14="http://schemas.microsoft.com/office/powerpoint/2010/main" val="1997538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 name="Group 36"/>
          <p:cNvGrpSpPr>
            <a:grpSpLocks/>
          </p:cNvGrpSpPr>
          <p:nvPr/>
        </p:nvGrpSpPr>
        <p:grpSpPr bwMode="auto">
          <a:xfrm>
            <a:off x="0" y="1585913"/>
            <a:ext cx="7264400" cy="90487"/>
            <a:chOff x="0" y="672"/>
            <a:chExt cx="4576" cy="57"/>
          </a:xfrm>
        </p:grpSpPr>
        <p:sp>
          <p:nvSpPr>
            <p:cNvPr id="6" name="Rectangle 17"/>
            <p:cNvSpPr>
              <a:spLocks noChangeArrowheads="1"/>
            </p:cNvSpPr>
            <p:nvPr userDrawn="1"/>
          </p:nvSpPr>
          <p:spPr bwMode="auto">
            <a:xfrm>
              <a:off x="450" y="672"/>
              <a:ext cx="4126" cy="57"/>
            </a:xfrm>
            <a:prstGeom prst="rect">
              <a:avLst/>
            </a:prstGeom>
            <a:solidFill>
              <a:srgbClr val="8F19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sp>
          <p:nvSpPr>
            <p:cNvPr id="7" name="Rectangle 18"/>
            <p:cNvSpPr>
              <a:spLocks noChangeArrowheads="1"/>
            </p:cNvSpPr>
            <p:nvPr userDrawn="1"/>
          </p:nvSpPr>
          <p:spPr bwMode="auto">
            <a:xfrm>
              <a:off x="0" y="672"/>
              <a:ext cx="453" cy="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grpSp>
      <p:sp>
        <p:nvSpPr>
          <p:cNvPr id="8" name="Line 32"/>
          <p:cNvSpPr>
            <a:spLocks noChangeShapeType="1"/>
          </p:cNvSpPr>
          <p:nvPr/>
        </p:nvSpPr>
        <p:spPr bwMode="auto">
          <a:xfrm>
            <a:off x="0" y="6604000"/>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de-DE" smtClean="0">
              <a:solidFill>
                <a:srgbClr val="000000"/>
              </a:solidFill>
            </a:endParaRPr>
          </a:p>
        </p:txBody>
      </p:sp>
      <p:sp>
        <p:nvSpPr>
          <p:cNvPr id="9" name="Textfeld 23"/>
          <p:cNvSpPr txBox="1">
            <a:spLocks noChangeArrowheads="1"/>
          </p:cNvSpPr>
          <p:nvPr/>
        </p:nvSpPr>
        <p:spPr bwMode="auto">
          <a:xfrm>
            <a:off x="7264400" y="6604000"/>
            <a:ext cx="11604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latin typeface="Bliss Light" charset="0"/>
              </a:rPr>
              <a:t>Folie </a:t>
            </a:r>
            <a:fld id="{5A0A212C-ADAC-49FB-AA90-35EAAF2CBB57}" type="slidenum">
              <a:rPr lang="de-DE" altLang="de-DE" sz="900" smtClean="0">
                <a:solidFill>
                  <a:srgbClr val="606060"/>
                </a:solidFill>
                <a:latin typeface="Bliss Light" charset="0"/>
              </a:rPr>
              <a:pPr algn="r">
                <a:defRPr/>
              </a:pPr>
              <a:t>‹Nr.›</a:t>
            </a:fld>
            <a:r>
              <a:rPr lang="de-DE" altLang="de-DE" sz="900" smtClean="0">
                <a:solidFill>
                  <a:srgbClr val="606060"/>
                </a:solidFill>
                <a:latin typeface="Bliss Light" charset="0"/>
              </a:rPr>
              <a:t>  </a:t>
            </a:r>
          </a:p>
        </p:txBody>
      </p:sp>
      <p:sp>
        <p:nvSpPr>
          <p:cNvPr id="10" name="Textfeld 9"/>
          <p:cNvSpPr txBox="1"/>
          <p:nvPr/>
        </p:nvSpPr>
        <p:spPr>
          <a:xfrm>
            <a:off x="6003925" y="6604000"/>
            <a:ext cx="1260475" cy="254000"/>
          </a:xfrm>
          <a:prstGeom prst="rect">
            <a:avLst/>
          </a:prstGeom>
          <a:noFill/>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cs typeface="Arial" pitchFamily="34" charset="0"/>
              </a:rPr>
              <a:t>20. November 2013</a:t>
            </a:r>
          </a:p>
        </p:txBody>
      </p:sp>
      <p:sp>
        <p:nvSpPr>
          <p:cNvPr id="11" name="Textfeld 25"/>
          <p:cNvSpPr txBox="1">
            <a:spLocks noChangeArrowheads="1"/>
          </p:cNvSpPr>
          <p:nvPr/>
        </p:nvSpPr>
        <p:spPr bwMode="auto">
          <a:xfrm>
            <a:off x="714375" y="6604000"/>
            <a:ext cx="5040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de-DE" sz="900" smtClean="0">
                <a:solidFill>
                  <a:srgbClr val="606060"/>
                </a:solidFill>
                <a:cs typeface="Arial" pitchFamily="34" charset="0"/>
              </a:rPr>
              <a:t>©</a:t>
            </a:r>
            <a:r>
              <a:rPr lang="de-DE" altLang="de-DE" sz="900" smtClean="0">
                <a:solidFill>
                  <a:srgbClr val="606060"/>
                </a:solidFill>
                <a:cs typeface="Arial" pitchFamily="34" charset="0"/>
              </a:rPr>
              <a:t> Ministerium für Wirtschaft, Klimaschutz, Energie und Landesplanung Rheinland-Pfalz</a:t>
            </a:r>
          </a:p>
        </p:txBody>
      </p:sp>
      <p:pic>
        <p:nvPicPr>
          <p:cNvPr id="12" name="Picture 12" descr="RP_4c_MW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60350"/>
            <a:ext cx="2000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a:xfrm>
            <a:off x="684213" y="1916113"/>
            <a:ext cx="7775575" cy="2197100"/>
          </a:xfrm>
        </p:spPr>
        <p:txBody>
          <a:bodyPr/>
          <a:lstStyle>
            <a:lvl1pPr>
              <a:defRPr sz="4800"/>
            </a:lvl1pPr>
          </a:lstStyle>
          <a:p>
            <a:r>
              <a:rPr lang="de-DE"/>
              <a:t>TITELMASTERFORMAT GROSSBUCHSTABEN EINSTELLEN</a:t>
            </a:r>
          </a:p>
        </p:txBody>
      </p:sp>
      <p:sp>
        <p:nvSpPr>
          <p:cNvPr id="228363" name="Rectangle 3"/>
          <p:cNvSpPr>
            <a:spLocks noGrp="1" noChangeArrowheads="1"/>
          </p:cNvSpPr>
          <p:nvPr>
            <p:ph type="subTitle" idx="1"/>
          </p:nvPr>
        </p:nvSpPr>
        <p:spPr>
          <a:xfrm>
            <a:off x="684213" y="4581525"/>
            <a:ext cx="7775575" cy="1057275"/>
          </a:xfrm>
        </p:spPr>
        <p:txBody>
          <a:bodyPr/>
          <a:lstStyle>
            <a:lvl1pPr marL="0" indent="0">
              <a:defRPr sz="3000"/>
            </a:lvl1pPr>
          </a:lstStyle>
          <a:p>
            <a:r>
              <a:rPr lang="de-DE"/>
              <a:t>Formatvorlage des Untertitelmasters durch Klicken bearbeiten</a:t>
            </a:r>
          </a:p>
        </p:txBody>
      </p:sp>
    </p:spTree>
    <p:extLst>
      <p:ext uri="{BB962C8B-B14F-4D97-AF65-F5344CB8AC3E}">
        <p14:creationId xmlns:p14="http://schemas.microsoft.com/office/powerpoint/2010/main" val="88252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 name="Group 36"/>
          <p:cNvGrpSpPr>
            <a:grpSpLocks/>
          </p:cNvGrpSpPr>
          <p:nvPr/>
        </p:nvGrpSpPr>
        <p:grpSpPr bwMode="auto">
          <a:xfrm>
            <a:off x="0" y="1585913"/>
            <a:ext cx="7264400" cy="90487"/>
            <a:chOff x="0" y="672"/>
            <a:chExt cx="4576" cy="57"/>
          </a:xfrm>
        </p:grpSpPr>
        <p:sp>
          <p:nvSpPr>
            <p:cNvPr id="6" name="Rectangle 17"/>
            <p:cNvSpPr>
              <a:spLocks noChangeArrowheads="1"/>
            </p:cNvSpPr>
            <p:nvPr userDrawn="1"/>
          </p:nvSpPr>
          <p:spPr bwMode="auto">
            <a:xfrm>
              <a:off x="450" y="672"/>
              <a:ext cx="4126" cy="57"/>
            </a:xfrm>
            <a:prstGeom prst="rect">
              <a:avLst/>
            </a:prstGeom>
            <a:solidFill>
              <a:srgbClr val="8F19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sp>
          <p:nvSpPr>
            <p:cNvPr id="7" name="Rectangle 18"/>
            <p:cNvSpPr>
              <a:spLocks noChangeArrowheads="1"/>
            </p:cNvSpPr>
            <p:nvPr userDrawn="1"/>
          </p:nvSpPr>
          <p:spPr bwMode="auto">
            <a:xfrm>
              <a:off x="0" y="672"/>
              <a:ext cx="453" cy="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grpSp>
      <p:sp>
        <p:nvSpPr>
          <p:cNvPr id="8" name="Line 32"/>
          <p:cNvSpPr>
            <a:spLocks noChangeShapeType="1"/>
          </p:cNvSpPr>
          <p:nvPr/>
        </p:nvSpPr>
        <p:spPr bwMode="auto">
          <a:xfrm>
            <a:off x="0" y="6604000"/>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de-DE" smtClean="0">
              <a:solidFill>
                <a:srgbClr val="000000"/>
              </a:solidFill>
            </a:endParaRPr>
          </a:p>
        </p:txBody>
      </p:sp>
      <p:sp>
        <p:nvSpPr>
          <p:cNvPr id="9" name="Textfeld 23"/>
          <p:cNvSpPr txBox="1">
            <a:spLocks noChangeArrowheads="1"/>
          </p:cNvSpPr>
          <p:nvPr/>
        </p:nvSpPr>
        <p:spPr bwMode="auto">
          <a:xfrm>
            <a:off x="7264400" y="6604000"/>
            <a:ext cx="11604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latin typeface="Bliss Light" charset="0"/>
              </a:rPr>
              <a:t>Folie </a:t>
            </a:r>
            <a:fld id="{5A0A212C-ADAC-49FB-AA90-35EAAF2CBB57}" type="slidenum">
              <a:rPr lang="de-DE" altLang="de-DE" sz="900" smtClean="0">
                <a:solidFill>
                  <a:srgbClr val="606060"/>
                </a:solidFill>
                <a:latin typeface="Bliss Light" charset="0"/>
              </a:rPr>
              <a:pPr algn="r">
                <a:defRPr/>
              </a:pPr>
              <a:t>‹Nr.›</a:t>
            </a:fld>
            <a:r>
              <a:rPr lang="de-DE" altLang="de-DE" sz="900" smtClean="0">
                <a:solidFill>
                  <a:srgbClr val="606060"/>
                </a:solidFill>
                <a:latin typeface="Bliss Light" charset="0"/>
              </a:rPr>
              <a:t>  </a:t>
            </a:r>
          </a:p>
        </p:txBody>
      </p:sp>
      <p:sp>
        <p:nvSpPr>
          <p:cNvPr id="10" name="Textfeld 9"/>
          <p:cNvSpPr txBox="1"/>
          <p:nvPr/>
        </p:nvSpPr>
        <p:spPr>
          <a:xfrm>
            <a:off x="6003925" y="6604000"/>
            <a:ext cx="1260475" cy="254000"/>
          </a:xfrm>
          <a:prstGeom prst="rect">
            <a:avLst/>
          </a:prstGeom>
          <a:noFill/>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cs typeface="Arial" pitchFamily="34" charset="0"/>
              </a:rPr>
              <a:t>20. November 2013</a:t>
            </a:r>
          </a:p>
        </p:txBody>
      </p:sp>
      <p:sp>
        <p:nvSpPr>
          <p:cNvPr id="11" name="Textfeld 25"/>
          <p:cNvSpPr txBox="1">
            <a:spLocks noChangeArrowheads="1"/>
          </p:cNvSpPr>
          <p:nvPr/>
        </p:nvSpPr>
        <p:spPr bwMode="auto">
          <a:xfrm>
            <a:off x="714375" y="6604000"/>
            <a:ext cx="5040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de-DE" sz="900" smtClean="0">
                <a:solidFill>
                  <a:srgbClr val="606060"/>
                </a:solidFill>
                <a:cs typeface="Arial" pitchFamily="34" charset="0"/>
              </a:rPr>
              <a:t>©</a:t>
            </a:r>
            <a:r>
              <a:rPr lang="de-DE" altLang="de-DE" sz="900" smtClean="0">
                <a:solidFill>
                  <a:srgbClr val="606060"/>
                </a:solidFill>
                <a:cs typeface="Arial" pitchFamily="34" charset="0"/>
              </a:rPr>
              <a:t> Ministerium für Wirtschaft, Klimaschutz, Energie und Landesplanung Rheinland-Pfalz</a:t>
            </a:r>
          </a:p>
        </p:txBody>
      </p:sp>
      <p:pic>
        <p:nvPicPr>
          <p:cNvPr id="12" name="Picture 12" descr="RP_4c_MW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60350"/>
            <a:ext cx="2000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a:xfrm>
            <a:off x="684213" y="1916113"/>
            <a:ext cx="7775575" cy="2197100"/>
          </a:xfrm>
        </p:spPr>
        <p:txBody>
          <a:bodyPr/>
          <a:lstStyle>
            <a:lvl1pPr>
              <a:defRPr sz="4800"/>
            </a:lvl1pPr>
          </a:lstStyle>
          <a:p>
            <a:r>
              <a:rPr lang="de-DE"/>
              <a:t>TITELMASTERFORMAT GROSSBUCHSTABEN EINSTELLEN</a:t>
            </a:r>
          </a:p>
        </p:txBody>
      </p:sp>
      <p:sp>
        <p:nvSpPr>
          <p:cNvPr id="228363" name="Rectangle 3"/>
          <p:cNvSpPr>
            <a:spLocks noGrp="1" noChangeArrowheads="1"/>
          </p:cNvSpPr>
          <p:nvPr>
            <p:ph type="subTitle" idx="1"/>
          </p:nvPr>
        </p:nvSpPr>
        <p:spPr>
          <a:xfrm>
            <a:off x="684213" y="4581525"/>
            <a:ext cx="7775575" cy="1057275"/>
          </a:xfrm>
        </p:spPr>
        <p:txBody>
          <a:bodyPr/>
          <a:lstStyle>
            <a:lvl1pPr marL="0" indent="0">
              <a:defRPr sz="3000"/>
            </a:lvl1pPr>
          </a:lstStyle>
          <a:p>
            <a:r>
              <a:rPr lang="de-DE"/>
              <a:t>Formatvorlage des Untertitelmasters durch Klicken bearbeiten</a:t>
            </a:r>
          </a:p>
        </p:txBody>
      </p:sp>
    </p:spTree>
    <p:extLst>
      <p:ext uri="{BB962C8B-B14F-4D97-AF65-F5344CB8AC3E}">
        <p14:creationId xmlns:p14="http://schemas.microsoft.com/office/powerpoint/2010/main" val="155217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 name="Group 36"/>
          <p:cNvGrpSpPr>
            <a:grpSpLocks/>
          </p:cNvGrpSpPr>
          <p:nvPr/>
        </p:nvGrpSpPr>
        <p:grpSpPr bwMode="auto">
          <a:xfrm>
            <a:off x="0" y="1585913"/>
            <a:ext cx="7264400" cy="90487"/>
            <a:chOff x="0" y="672"/>
            <a:chExt cx="4576" cy="57"/>
          </a:xfrm>
        </p:grpSpPr>
        <p:sp>
          <p:nvSpPr>
            <p:cNvPr id="6" name="Rectangle 17"/>
            <p:cNvSpPr>
              <a:spLocks noChangeArrowheads="1"/>
            </p:cNvSpPr>
            <p:nvPr userDrawn="1"/>
          </p:nvSpPr>
          <p:spPr bwMode="auto">
            <a:xfrm>
              <a:off x="450" y="672"/>
              <a:ext cx="4126" cy="57"/>
            </a:xfrm>
            <a:prstGeom prst="rect">
              <a:avLst/>
            </a:prstGeom>
            <a:solidFill>
              <a:srgbClr val="8F19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sp>
          <p:nvSpPr>
            <p:cNvPr id="7" name="Rectangle 18"/>
            <p:cNvSpPr>
              <a:spLocks noChangeArrowheads="1"/>
            </p:cNvSpPr>
            <p:nvPr userDrawn="1"/>
          </p:nvSpPr>
          <p:spPr bwMode="auto">
            <a:xfrm>
              <a:off x="0" y="672"/>
              <a:ext cx="453" cy="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grpSp>
      <p:sp>
        <p:nvSpPr>
          <p:cNvPr id="8" name="Line 32"/>
          <p:cNvSpPr>
            <a:spLocks noChangeShapeType="1"/>
          </p:cNvSpPr>
          <p:nvPr/>
        </p:nvSpPr>
        <p:spPr bwMode="auto">
          <a:xfrm>
            <a:off x="0" y="6604000"/>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de-DE" smtClean="0">
              <a:solidFill>
                <a:srgbClr val="000000"/>
              </a:solidFill>
            </a:endParaRPr>
          </a:p>
        </p:txBody>
      </p:sp>
      <p:sp>
        <p:nvSpPr>
          <p:cNvPr id="9" name="Textfeld 23"/>
          <p:cNvSpPr txBox="1">
            <a:spLocks noChangeArrowheads="1"/>
          </p:cNvSpPr>
          <p:nvPr/>
        </p:nvSpPr>
        <p:spPr bwMode="auto">
          <a:xfrm>
            <a:off x="7264400" y="6604000"/>
            <a:ext cx="11604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latin typeface="Bliss Light" charset="0"/>
              </a:rPr>
              <a:t>Folie </a:t>
            </a:r>
            <a:fld id="{5A0A212C-ADAC-49FB-AA90-35EAAF2CBB57}" type="slidenum">
              <a:rPr lang="de-DE" altLang="de-DE" sz="900" smtClean="0">
                <a:solidFill>
                  <a:srgbClr val="606060"/>
                </a:solidFill>
                <a:latin typeface="Bliss Light" charset="0"/>
              </a:rPr>
              <a:pPr algn="r">
                <a:defRPr/>
              </a:pPr>
              <a:t>‹Nr.›</a:t>
            </a:fld>
            <a:r>
              <a:rPr lang="de-DE" altLang="de-DE" sz="900" smtClean="0">
                <a:solidFill>
                  <a:srgbClr val="606060"/>
                </a:solidFill>
                <a:latin typeface="Bliss Light" charset="0"/>
              </a:rPr>
              <a:t>  </a:t>
            </a:r>
          </a:p>
        </p:txBody>
      </p:sp>
      <p:sp>
        <p:nvSpPr>
          <p:cNvPr id="10" name="Textfeld 9"/>
          <p:cNvSpPr txBox="1"/>
          <p:nvPr/>
        </p:nvSpPr>
        <p:spPr>
          <a:xfrm>
            <a:off x="6003925" y="6604000"/>
            <a:ext cx="1260475" cy="254000"/>
          </a:xfrm>
          <a:prstGeom prst="rect">
            <a:avLst/>
          </a:prstGeom>
          <a:noFill/>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cs typeface="Arial" pitchFamily="34" charset="0"/>
              </a:rPr>
              <a:t>20. November 2013</a:t>
            </a:r>
          </a:p>
        </p:txBody>
      </p:sp>
      <p:sp>
        <p:nvSpPr>
          <p:cNvPr id="11" name="Textfeld 25"/>
          <p:cNvSpPr txBox="1">
            <a:spLocks noChangeArrowheads="1"/>
          </p:cNvSpPr>
          <p:nvPr/>
        </p:nvSpPr>
        <p:spPr bwMode="auto">
          <a:xfrm>
            <a:off x="714375" y="6604000"/>
            <a:ext cx="5040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de-DE" sz="900" smtClean="0">
                <a:solidFill>
                  <a:srgbClr val="606060"/>
                </a:solidFill>
                <a:cs typeface="Arial" pitchFamily="34" charset="0"/>
              </a:rPr>
              <a:t>©</a:t>
            </a:r>
            <a:r>
              <a:rPr lang="de-DE" altLang="de-DE" sz="900" smtClean="0">
                <a:solidFill>
                  <a:srgbClr val="606060"/>
                </a:solidFill>
                <a:cs typeface="Arial" pitchFamily="34" charset="0"/>
              </a:rPr>
              <a:t> Ministerium für Wirtschaft, Klimaschutz, Energie und Landesplanung Rheinland-Pfalz</a:t>
            </a:r>
          </a:p>
        </p:txBody>
      </p:sp>
      <p:pic>
        <p:nvPicPr>
          <p:cNvPr id="12" name="Picture 12" descr="RP_4c_MW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60350"/>
            <a:ext cx="2000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a:xfrm>
            <a:off x="684213" y="1916113"/>
            <a:ext cx="7775575" cy="2197100"/>
          </a:xfrm>
        </p:spPr>
        <p:txBody>
          <a:bodyPr/>
          <a:lstStyle>
            <a:lvl1pPr>
              <a:defRPr sz="4800"/>
            </a:lvl1pPr>
          </a:lstStyle>
          <a:p>
            <a:r>
              <a:rPr lang="de-DE"/>
              <a:t>TITELMASTERFORMAT GROSSBUCHSTABEN EINSTELLEN</a:t>
            </a:r>
          </a:p>
        </p:txBody>
      </p:sp>
      <p:sp>
        <p:nvSpPr>
          <p:cNvPr id="228363" name="Rectangle 3"/>
          <p:cNvSpPr>
            <a:spLocks noGrp="1" noChangeArrowheads="1"/>
          </p:cNvSpPr>
          <p:nvPr>
            <p:ph type="subTitle" idx="1"/>
          </p:nvPr>
        </p:nvSpPr>
        <p:spPr>
          <a:xfrm>
            <a:off x="684213" y="4581525"/>
            <a:ext cx="7775575" cy="1057275"/>
          </a:xfrm>
        </p:spPr>
        <p:txBody>
          <a:bodyPr/>
          <a:lstStyle>
            <a:lvl1pPr marL="0" indent="0">
              <a:defRPr sz="3000"/>
            </a:lvl1pPr>
          </a:lstStyle>
          <a:p>
            <a:r>
              <a:rPr lang="de-DE"/>
              <a:t>Formatvorlage des Untertitelmasters durch Klicken bearbeiten</a:t>
            </a:r>
          </a:p>
        </p:txBody>
      </p:sp>
    </p:spTree>
    <p:extLst>
      <p:ext uri="{BB962C8B-B14F-4D97-AF65-F5344CB8AC3E}">
        <p14:creationId xmlns:p14="http://schemas.microsoft.com/office/powerpoint/2010/main" val="22737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5224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27599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213" y="476250"/>
            <a:ext cx="5838825" cy="9239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4213" y="1916113"/>
            <a:ext cx="3811587" cy="45386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16113"/>
            <a:ext cx="3811588" cy="21923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260850"/>
            <a:ext cx="3811588" cy="21939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5616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76250"/>
            <a:ext cx="5838825" cy="9239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4213" y="1916113"/>
            <a:ext cx="3811587" cy="4538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16113"/>
            <a:ext cx="3811588" cy="4538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5077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p:cNvPicPr>
            <a:picLocks noChangeAspect="1" noChangeArrowheads="1"/>
          </p:cNvPicPr>
          <p:nvPr userDrawn="1"/>
        </p:nvPicPr>
        <p:blipFill>
          <a:blip r:embed="rId10">
            <a:lum bright="8000"/>
            <a:extLst>
              <a:ext uri="{28A0092B-C50C-407E-A947-70E740481C1C}">
                <a14:useLocalDpi xmlns:a14="http://schemas.microsoft.com/office/drawing/2010/main" val="0"/>
              </a:ext>
            </a:extLst>
          </a:blip>
          <a:srcRect/>
          <a:stretch>
            <a:fillRect/>
          </a:stretch>
        </p:blipFill>
        <p:spPr bwMode="auto">
          <a:xfrm>
            <a:off x="-323850" y="-100013"/>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051" name="Group 36"/>
          <p:cNvGrpSpPr>
            <a:grpSpLocks/>
          </p:cNvGrpSpPr>
          <p:nvPr/>
        </p:nvGrpSpPr>
        <p:grpSpPr bwMode="auto">
          <a:xfrm>
            <a:off x="0" y="1585913"/>
            <a:ext cx="7264400" cy="90487"/>
            <a:chOff x="0" y="672"/>
            <a:chExt cx="4576" cy="57"/>
          </a:xfrm>
        </p:grpSpPr>
        <p:sp>
          <p:nvSpPr>
            <p:cNvPr id="2059" name="Rectangle 17"/>
            <p:cNvSpPr>
              <a:spLocks noChangeArrowheads="1"/>
            </p:cNvSpPr>
            <p:nvPr userDrawn="1"/>
          </p:nvSpPr>
          <p:spPr bwMode="auto">
            <a:xfrm>
              <a:off x="450" y="672"/>
              <a:ext cx="4126" cy="57"/>
            </a:xfrm>
            <a:prstGeom prst="rect">
              <a:avLst/>
            </a:prstGeom>
            <a:solidFill>
              <a:srgbClr val="8F19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sp>
          <p:nvSpPr>
            <p:cNvPr id="2060" name="Rectangle 18"/>
            <p:cNvSpPr>
              <a:spLocks noChangeArrowheads="1"/>
            </p:cNvSpPr>
            <p:nvPr userDrawn="1"/>
          </p:nvSpPr>
          <p:spPr bwMode="auto">
            <a:xfrm>
              <a:off x="0" y="672"/>
              <a:ext cx="453" cy="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de-DE" altLang="de-DE" sz="2400" smtClean="0">
                <a:solidFill>
                  <a:srgbClr val="000000"/>
                </a:solidFill>
              </a:endParaRPr>
            </a:p>
          </p:txBody>
        </p:sp>
      </p:grpSp>
      <p:sp>
        <p:nvSpPr>
          <p:cNvPr id="2052" name="Line 32"/>
          <p:cNvSpPr>
            <a:spLocks noChangeShapeType="1"/>
          </p:cNvSpPr>
          <p:nvPr/>
        </p:nvSpPr>
        <p:spPr bwMode="auto">
          <a:xfrm>
            <a:off x="0" y="6604000"/>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de-DE" smtClean="0">
              <a:solidFill>
                <a:srgbClr val="000000"/>
              </a:solidFill>
            </a:endParaRPr>
          </a:p>
        </p:txBody>
      </p:sp>
      <p:sp>
        <p:nvSpPr>
          <p:cNvPr id="2053" name="Textfeld 19"/>
          <p:cNvSpPr txBox="1">
            <a:spLocks noChangeArrowheads="1"/>
          </p:cNvSpPr>
          <p:nvPr/>
        </p:nvSpPr>
        <p:spPr bwMode="auto">
          <a:xfrm>
            <a:off x="7264400" y="6604000"/>
            <a:ext cx="11604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de-DE" altLang="de-DE" sz="900" smtClean="0">
                <a:solidFill>
                  <a:srgbClr val="606060"/>
                </a:solidFill>
                <a:latin typeface="Bliss Light" charset="0"/>
              </a:rPr>
              <a:t>Folie </a:t>
            </a:r>
            <a:fld id="{9138D692-0FB8-417A-B707-BCF98E43A7EC}" type="slidenum">
              <a:rPr lang="de-DE" altLang="de-DE" sz="900" smtClean="0">
                <a:solidFill>
                  <a:srgbClr val="606060"/>
                </a:solidFill>
                <a:latin typeface="Bliss Light" charset="0"/>
              </a:rPr>
              <a:pPr algn="r">
                <a:defRPr/>
              </a:pPr>
              <a:t>‹Nr.›</a:t>
            </a:fld>
            <a:r>
              <a:rPr lang="de-DE" altLang="de-DE" sz="900" smtClean="0">
                <a:solidFill>
                  <a:srgbClr val="606060"/>
                </a:solidFill>
                <a:latin typeface="Bliss Light" charset="0"/>
              </a:rPr>
              <a:t>  </a:t>
            </a:r>
          </a:p>
        </p:txBody>
      </p:sp>
      <p:sp>
        <p:nvSpPr>
          <p:cNvPr id="2055" name="Textfeld 21"/>
          <p:cNvSpPr txBox="1">
            <a:spLocks noChangeArrowheads="1"/>
          </p:cNvSpPr>
          <p:nvPr/>
        </p:nvSpPr>
        <p:spPr bwMode="auto">
          <a:xfrm>
            <a:off x="714375" y="6604000"/>
            <a:ext cx="5040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de-DE" sz="900" smtClean="0">
                <a:solidFill>
                  <a:srgbClr val="606060"/>
                </a:solidFill>
                <a:cs typeface="Arial" pitchFamily="34" charset="0"/>
              </a:rPr>
              <a:t>©</a:t>
            </a:r>
            <a:r>
              <a:rPr lang="de-DE" altLang="de-DE" sz="900" smtClean="0">
                <a:solidFill>
                  <a:srgbClr val="606060"/>
                </a:solidFill>
                <a:cs typeface="Arial" pitchFamily="34" charset="0"/>
              </a:rPr>
              <a:t> Ministerium für Wirtschaft, Klimaschutz, Energie und Landesplanung Rheinland-Pfalz</a:t>
            </a:r>
          </a:p>
        </p:txBody>
      </p:sp>
      <p:sp>
        <p:nvSpPr>
          <p:cNvPr id="2056" name="Rectangle 2"/>
          <p:cNvSpPr>
            <a:spLocks noGrp="1" noChangeArrowheads="1"/>
          </p:cNvSpPr>
          <p:nvPr>
            <p:ph type="title"/>
          </p:nvPr>
        </p:nvSpPr>
        <p:spPr bwMode="auto">
          <a:xfrm>
            <a:off x="684213" y="476250"/>
            <a:ext cx="5838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TITEL IN GROSSBUCHSTABEN</a:t>
            </a:r>
          </a:p>
        </p:txBody>
      </p:sp>
      <p:sp>
        <p:nvSpPr>
          <p:cNvPr id="2057" name="Rectangle 3"/>
          <p:cNvSpPr>
            <a:spLocks noGrp="1" noChangeArrowheads="1"/>
          </p:cNvSpPr>
          <p:nvPr>
            <p:ph type="body" idx="1"/>
          </p:nvPr>
        </p:nvSpPr>
        <p:spPr bwMode="auto">
          <a:xfrm>
            <a:off x="684213" y="1916113"/>
            <a:ext cx="7775575"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pic>
        <p:nvPicPr>
          <p:cNvPr id="2058" name="Picture 11" descr="RP_4c_MWKE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260350"/>
            <a:ext cx="2000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702251"/>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8" r:id="rId3"/>
    <p:sldLayoutId id="2147483669" r:id="rId4"/>
    <p:sldLayoutId id="2147483673" r:id="rId5"/>
    <p:sldLayoutId id="2147483670" r:id="rId6"/>
    <p:sldLayoutId id="2147483671" r:id="rId7"/>
    <p:sldLayoutId id="2147483675" r:id="rId8"/>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8F1936"/>
          </a:solidFill>
          <a:latin typeface="+mj-lt"/>
          <a:ea typeface="+mj-ea"/>
          <a:cs typeface="+mj-cs"/>
        </a:defRPr>
      </a:lvl1pPr>
      <a:lvl2pPr algn="l" rtl="0" eaLnBrk="0" fontAlgn="base" hangingPunct="0">
        <a:spcBef>
          <a:spcPct val="0"/>
        </a:spcBef>
        <a:spcAft>
          <a:spcPct val="0"/>
        </a:spcAft>
        <a:defRPr sz="3200">
          <a:solidFill>
            <a:srgbClr val="8F1936"/>
          </a:solidFill>
          <a:latin typeface="Arial" pitchFamily="34" charset="0"/>
          <a:ea typeface="ＭＳ Ｐゴシック" pitchFamily="34" charset="-128"/>
        </a:defRPr>
      </a:lvl2pPr>
      <a:lvl3pPr algn="l" rtl="0" eaLnBrk="0" fontAlgn="base" hangingPunct="0">
        <a:spcBef>
          <a:spcPct val="0"/>
        </a:spcBef>
        <a:spcAft>
          <a:spcPct val="0"/>
        </a:spcAft>
        <a:defRPr sz="3200">
          <a:solidFill>
            <a:srgbClr val="8F1936"/>
          </a:solidFill>
          <a:latin typeface="Arial" pitchFamily="34" charset="0"/>
          <a:ea typeface="ＭＳ Ｐゴシック" pitchFamily="34" charset="-128"/>
        </a:defRPr>
      </a:lvl3pPr>
      <a:lvl4pPr algn="l" rtl="0" eaLnBrk="0" fontAlgn="base" hangingPunct="0">
        <a:spcBef>
          <a:spcPct val="0"/>
        </a:spcBef>
        <a:spcAft>
          <a:spcPct val="0"/>
        </a:spcAft>
        <a:defRPr sz="3200">
          <a:solidFill>
            <a:srgbClr val="8F1936"/>
          </a:solidFill>
          <a:latin typeface="Arial" pitchFamily="34" charset="0"/>
          <a:ea typeface="ＭＳ Ｐゴシック" pitchFamily="34" charset="-128"/>
        </a:defRPr>
      </a:lvl4pPr>
      <a:lvl5pPr algn="l" rtl="0" eaLnBrk="0" fontAlgn="base" hangingPunct="0">
        <a:spcBef>
          <a:spcPct val="0"/>
        </a:spcBef>
        <a:spcAft>
          <a:spcPct val="0"/>
        </a:spcAft>
        <a:defRPr sz="3200">
          <a:solidFill>
            <a:srgbClr val="8F1936"/>
          </a:solidFill>
          <a:latin typeface="Arial" pitchFamily="34" charset="0"/>
          <a:ea typeface="ＭＳ Ｐゴシック" pitchFamily="34" charset="-128"/>
        </a:defRPr>
      </a:lvl5pPr>
      <a:lvl6pPr marL="457200" algn="l" rtl="0" fontAlgn="base">
        <a:spcBef>
          <a:spcPct val="0"/>
        </a:spcBef>
        <a:spcAft>
          <a:spcPct val="0"/>
        </a:spcAft>
        <a:defRPr sz="3200">
          <a:solidFill>
            <a:srgbClr val="8F1936"/>
          </a:solidFill>
          <a:latin typeface="Arial" pitchFamily="34" charset="0"/>
          <a:ea typeface="ＭＳ Ｐゴシック" pitchFamily="34" charset="-128"/>
        </a:defRPr>
      </a:lvl6pPr>
      <a:lvl7pPr marL="914400" algn="l" rtl="0" fontAlgn="base">
        <a:spcBef>
          <a:spcPct val="0"/>
        </a:spcBef>
        <a:spcAft>
          <a:spcPct val="0"/>
        </a:spcAft>
        <a:defRPr sz="3200">
          <a:solidFill>
            <a:srgbClr val="8F1936"/>
          </a:solidFill>
          <a:latin typeface="Arial" pitchFamily="34" charset="0"/>
          <a:ea typeface="ＭＳ Ｐゴシック" pitchFamily="34" charset="-128"/>
        </a:defRPr>
      </a:lvl7pPr>
      <a:lvl8pPr marL="1371600" algn="l" rtl="0" fontAlgn="base">
        <a:spcBef>
          <a:spcPct val="0"/>
        </a:spcBef>
        <a:spcAft>
          <a:spcPct val="0"/>
        </a:spcAft>
        <a:defRPr sz="3200">
          <a:solidFill>
            <a:srgbClr val="8F1936"/>
          </a:solidFill>
          <a:latin typeface="Arial" pitchFamily="34" charset="0"/>
          <a:ea typeface="ＭＳ Ｐゴシック" pitchFamily="34" charset="-128"/>
        </a:defRPr>
      </a:lvl8pPr>
      <a:lvl9pPr marL="1828800" algn="l" rtl="0" fontAlgn="base">
        <a:spcBef>
          <a:spcPct val="0"/>
        </a:spcBef>
        <a:spcAft>
          <a:spcPct val="0"/>
        </a:spcAft>
        <a:defRPr sz="3200">
          <a:solidFill>
            <a:srgbClr val="8F1936"/>
          </a:solidFill>
          <a:latin typeface="Arial" pitchFamily="34" charset="0"/>
          <a:ea typeface="ＭＳ Ｐゴシック" pitchFamily="34" charset="-128"/>
        </a:defRPr>
      </a:lvl9pPr>
    </p:titleStyle>
    <p:bodyStyle>
      <a:lvl1pPr marL="342900" indent="-342900" algn="l" rtl="0" eaLnBrk="0" fontAlgn="base" hangingPunct="0">
        <a:lnSpc>
          <a:spcPct val="90000"/>
        </a:lnSpc>
        <a:spcBef>
          <a:spcPts val="1400"/>
        </a:spcBef>
        <a:spcAft>
          <a:spcPct val="0"/>
        </a:spcAft>
        <a:defRPr sz="3200">
          <a:solidFill>
            <a:srgbClr val="8F1936"/>
          </a:solidFill>
          <a:latin typeface="+mn-lt"/>
          <a:ea typeface="+mn-ea"/>
          <a:cs typeface="+mn-cs"/>
        </a:defRPr>
      </a:lvl1pPr>
      <a:lvl2pPr marL="1588" indent="-1588" algn="l" rtl="0" eaLnBrk="0" fontAlgn="base" hangingPunct="0">
        <a:lnSpc>
          <a:spcPct val="90000"/>
        </a:lnSpc>
        <a:spcBef>
          <a:spcPts val="800"/>
        </a:spcBef>
        <a:spcAft>
          <a:spcPct val="0"/>
        </a:spcAft>
        <a:defRPr sz="2800">
          <a:solidFill>
            <a:schemeClr val="tx1"/>
          </a:solidFill>
          <a:latin typeface="+mn-lt"/>
          <a:ea typeface="+mn-ea"/>
          <a:cs typeface="Arial" pitchFamily="34" charset="0"/>
        </a:defRPr>
      </a:lvl2pPr>
      <a:lvl3pPr marL="363538" indent="-363538" algn="l" rtl="0" eaLnBrk="0" fontAlgn="base" hangingPunct="0">
        <a:lnSpc>
          <a:spcPct val="90000"/>
        </a:lnSpc>
        <a:spcBef>
          <a:spcPts val="1400"/>
        </a:spcBef>
        <a:spcAft>
          <a:spcPct val="0"/>
        </a:spcAft>
        <a:buClr>
          <a:srgbClr val="8F1936"/>
        </a:buClr>
        <a:buFont typeface="Bliss Regular" charset="0"/>
        <a:buAutoNum type="arabicPeriod"/>
        <a:tabLst>
          <a:tab pos="357188" algn="l"/>
        </a:tabLst>
        <a:defRPr sz="2800">
          <a:solidFill>
            <a:schemeClr val="tx1"/>
          </a:solidFill>
          <a:latin typeface="+mn-lt"/>
          <a:ea typeface="+mn-ea"/>
          <a:cs typeface="Arial" pitchFamily="34" charset="0"/>
        </a:defRPr>
      </a:lvl3pPr>
      <a:lvl4pPr marL="358775" indent="-358775" algn="l" rtl="0" eaLnBrk="0" fontAlgn="base" hangingPunct="0">
        <a:lnSpc>
          <a:spcPct val="90000"/>
        </a:lnSpc>
        <a:spcBef>
          <a:spcPts val="1400"/>
        </a:spcBef>
        <a:spcAft>
          <a:spcPct val="0"/>
        </a:spcAft>
        <a:buClr>
          <a:srgbClr val="8F1936"/>
        </a:buClr>
        <a:buFont typeface="Wingdings" pitchFamily="2" charset="2"/>
        <a:buChar char="§"/>
        <a:tabLst>
          <a:tab pos="363538" algn="l"/>
        </a:tabLst>
        <a:defRPr sz="2800">
          <a:solidFill>
            <a:schemeClr val="tx1"/>
          </a:solidFill>
          <a:latin typeface="+mn-lt"/>
          <a:ea typeface="+mn-ea"/>
          <a:cs typeface="Arial" pitchFamily="34" charset="0"/>
        </a:defRPr>
      </a:lvl4pPr>
      <a:lvl5pPr marL="360363" indent="4763" algn="l" rtl="0" eaLnBrk="0" fontAlgn="base" hangingPunct="0">
        <a:lnSpc>
          <a:spcPct val="90000"/>
        </a:lnSpc>
        <a:spcBef>
          <a:spcPts val="400"/>
        </a:spcBef>
        <a:spcAft>
          <a:spcPct val="0"/>
        </a:spcAft>
        <a:defRPr sz="2400">
          <a:solidFill>
            <a:srgbClr val="606060"/>
          </a:solidFill>
          <a:latin typeface="+mn-lt"/>
          <a:ea typeface="+mn-ea"/>
          <a:cs typeface="Arial" pitchFamily="34" charset="0"/>
        </a:defRPr>
      </a:lvl5pPr>
      <a:lvl6pPr marL="817563" indent="4763" algn="l" rtl="0" fontAlgn="base">
        <a:lnSpc>
          <a:spcPct val="90000"/>
        </a:lnSpc>
        <a:spcBef>
          <a:spcPts val="400"/>
        </a:spcBef>
        <a:spcAft>
          <a:spcPct val="0"/>
        </a:spcAft>
        <a:defRPr sz="2400">
          <a:solidFill>
            <a:srgbClr val="606060"/>
          </a:solidFill>
          <a:latin typeface="+mn-lt"/>
          <a:ea typeface="+mn-ea"/>
          <a:cs typeface="Arial" pitchFamily="34" charset="0"/>
        </a:defRPr>
      </a:lvl6pPr>
      <a:lvl7pPr marL="1274763" indent="4763" algn="l" rtl="0" fontAlgn="base">
        <a:lnSpc>
          <a:spcPct val="90000"/>
        </a:lnSpc>
        <a:spcBef>
          <a:spcPts val="400"/>
        </a:spcBef>
        <a:spcAft>
          <a:spcPct val="0"/>
        </a:spcAft>
        <a:defRPr sz="2400">
          <a:solidFill>
            <a:srgbClr val="606060"/>
          </a:solidFill>
          <a:latin typeface="+mn-lt"/>
          <a:ea typeface="+mn-ea"/>
          <a:cs typeface="Arial" pitchFamily="34" charset="0"/>
        </a:defRPr>
      </a:lvl7pPr>
      <a:lvl8pPr marL="1731963" indent="4763" algn="l" rtl="0" fontAlgn="base">
        <a:lnSpc>
          <a:spcPct val="90000"/>
        </a:lnSpc>
        <a:spcBef>
          <a:spcPts val="400"/>
        </a:spcBef>
        <a:spcAft>
          <a:spcPct val="0"/>
        </a:spcAft>
        <a:defRPr sz="2400">
          <a:solidFill>
            <a:srgbClr val="606060"/>
          </a:solidFill>
          <a:latin typeface="+mn-lt"/>
          <a:ea typeface="+mn-ea"/>
          <a:cs typeface="Arial" pitchFamily="34" charset="0"/>
        </a:defRPr>
      </a:lvl8pPr>
      <a:lvl9pPr marL="2189163" indent="4763" algn="l" rtl="0" fontAlgn="base">
        <a:lnSpc>
          <a:spcPct val="90000"/>
        </a:lnSpc>
        <a:spcBef>
          <a:spcPts val="400"/>
        </a:spcBef>
        <a:spcAft>
          <a:spcPct val="0"/>
        </a:spcAft>
        <a:defRPr sz="2400">
          <a:solidFill>
            <a:srgbClr val="606060"/>
          </a:solidFill>
          <a:latin typeface="+mn-lt"/>
          <a:ea typeface="+mn-ea"/>
          <a:cs typeface="Arial"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6.png"/><Relationship Id="rId3" Type="http://schemas.openxmlformats.org/officeDocument/2006/relationships/notesSlide" Target="../notesSlides/notesSlide10.xml"/><Relationship Id="rId7" Type="http://schemas.openxmlformats.org/officeDocument/2006/relationships/diagramColors" Target="../diagrams/colors5.xml"/><Relationship Id="rId12"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diagramQuickStyle" Target="../diagrams/quickStyle5.xml"/><Relationship Id="rId11" Type="http://schemas.openxmlformats.org/officeDocument/2006/relationships/image" Target="../media/image9.png"/><Relationship Id="rId5" Type="http://schemas.openxmlformats.org/officeDocument/2006/relationships/diagramLayout" Target="../diagrams/layout5.xml"/><Relationship Id="rId10" Type="http://schemas.openxmlformats.org/officeDocument/2006/relationships/image" Target="../media/image8.png"/><Relationship Id="rId4" Type="http://schemas.openxmlformats.org/officeDocument/2006/relationships/diagramData" Target="../diagrams/data5.xml"/><Relationship Id="rId9"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Excel_97-2003_Worksheet1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3"/>
          <p:cNvSpPr>
            <a:spLocks/>
          </p:cNvSpPr>
          <p:nvPr/>
        </p:nvSpPr>
        <p:spPr bwMode="auto">
          <a:xfrm>
            <a:off x="0" y="6708775"/>
            <a:ext cx="893763" cy="1492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lnSpc>
                <a:spcPct val="90000"/>
              </a:lnSpc>
              <a:spcBef>
                <a:spcPts val="1400"/>
              </a:spcBef>
              <a:defRPr sz="3200">
                <a:solidFill>
                  <a:srgbClr val="8F1936"/>
                </a:solidFill>
                <a:latin typeface="Arial" pitchFamily="34" charset="0"/>
                <a:ea typeface="ＭＳ Ｐゴシック" pitchFamily="34" charset="-128"/>
              </a:defRPr>
            </a:lvl1pPr>
            <a:lvl2pPr marL="742950" indent="-285750" eaLnBrk="0" hangingPunct="0">
              <a:lnSpc>
                <a:spcPct val="90000"/>
              </a:lnSpc>
              <a:spcBef>
                <a:spcPts val="800"/>
              </a:spcBef>
              <a:defRPr sz="2800">
                <a:solidFill>
                  <a:schemeClr val="tx1"/>
                </a:solidFill>
                <a:latin typeface="Arial" pitchFamily="34" charset="0"/>
                <a:ea typeface="ＭＳ Ｐゴシック" pitchFamily="34" charset="-128"/>
                <a:cs typeface="Arial" pitchFamily="34" charset="0"/>
              </a:defRPr>
            </a:lvl2pPr>
            <a:lvl3pPr marL="1143000" indent="-228600" eaLnBrk="0" hangingPunct="0">
              <a:lnSpc>
                <a:spcPct val="90000"/>
              </a:lnSpc>
              <a:spcBef>
                <a:spcPts val="1400"/>
              </a:spcBef>
              <a:buClr>
                <a:srgbClr val="8F1936"/>
              </a:buClr>
              <a:buFont typeface="Bliss Regular" charset="0"/>
              <a:buAutoNum type="arabicPeriod"/>
              <a:tabLst>
                <a:tab pos="357188" algn="l"/>
              </a:tabLst>
              <a:defRPr sz="2800">
                <a:solidFill>
                  <a:schemeClr val="tx1"/>
                </a:solidFill>
                <a:latin typeface="Arial" pitchFamily="34" charset="0"/>
                <a:ea typeface="ＭＳ Ｐゴシック" pitchFamily="34" charset="-128"/>
                <a:cs typeface="Arial" pitchFamily="34" charset="0"/>
              </a:defRPr>
            </a:lvl3pPr>
            <a:lvl4pPr marL="1600200" indent="-228600" eaLnBrk="0" hangingPunct="0">
              <a:lnSpc>
                <a:spcPct val="90000"/>
              </a:lnSpc>
              <a:spcBef>
                <a:spcPts val="1400"/>
              </a:spcBef>
              <a:buClr>
                <a:srgbClr val="8F1936"/>
              </a:buClr>
              <a:buFont typeface="Wingdings" pitchFamily="2" charset="2"/>
              <a:buChar char="§"/>
              <a:tabLst>
                <a:tab pos="363538" algn="l"/>
              </a:tabLst>
              <a:defRPr sz="2800">
                <a:solidFill>
                  <a:schemeClr val="tx1"/>
                </a:solidFill>
                <a:latin typeface="Arial" pitchFamily="34" charset="0"/>
                <a:ea typeface="ＭＳ Ｐゴシック" pitchFamily="34" charset="-128"/>
                <a:cs typeface="Arial" pitchFamily="34" charset="0"/>
              </a:defRPr>
            </a:lvl4pPr>
            <a:lvl5pPr marL="2057400" indent="-228600" eaLnBrk="0" hangingPunct="0">
              <a:lnSpc>
                <a:spcPct val="90000"/>
              </a:lnSpc>
              <a:spcBef>
                <a:spcPts val="400"/>
              </a:spcBef>
              <a:defRPr sz="2400">
                <a:solidFill>
                  <a:srgbClr val="606060"/>
                </a:solidFill>
                <a:latin typeface="Arial" pitchFamily="34" charset="0"/>
                <a:ea typeface="ＭＳ Ｐゴシック" pitchFamily="34" charset="-128"/>
                <a:cs typeface="Arial" pitchFamily="34" charset="0"/>
              </a:defRPr>
            </a:lvl5pPr>
            <a:lvl6pPr marL="25146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6pPr>
            <a:lvl7pPr marL="29718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7pPr>
            <a:lvl8pPr marL="34290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8pPr>
            <a:lvl9pPr marL="38862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9pPr>
          </a:lstStyle>
          <a:p>
            <a:pPr eaLnBrk="1" hangingPunct="1">
              <a:lnSpc>
                <a:spcPct val="100000"/>
              </a:lnSpc>
              <a:spcBef>
                <a:spcPct val="0"/>
              </a:spcBef>
            </a:pPr>
            <a:endParaRPr lang="de-DE" altLang="de-DE" sz="1800" smtClean="0">
              <a:solidFill>
                <a:srgbClr val="000000"/>
              </a:solidFill>
            </a:endParaRPr>
          </a:p>
        </p:txBody>
      </p:sp>
      <p:sp>
        <p:nvSpPr>
          <p:cNvPr id="5124" name="Rectangle 4"/>
          <p:cNvSpPr>
            <a:spLocks/>
          </p:cNvSpPr>
          <p:nvPr/>
        </p:nvSpPr>
        <p:spPr bwMode="auto">
          <a:xfrm>
            <a:off x="893763" y="6708775"/>
            <a:ext cx="8250237" cy="149225"/>
          </a:xfrm>
          <a:prstGeom prst="rect">
            <a:avLst/>
          </a:prstGeom>
          <a:solidFill>
            <a:srgbClr val="8F1835"/>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lnSpc>
                <a:spcPct val="90000"/>
              </a:lnSpc>
              <a:spcBef>
                <a:spcPts val="1400"/>
              </a:spcBef>
              <a:defRPr sz="3200">
                <a:solidFill>
                  <a:srgbClr val="8F1936"/>
                </a:solidFill>
                <a:latin typeface="Arial" pitchFamily="34" charset="0"/>
                <a:ea typeface="ＭＳ Ｐゴシック" pitchFamily="34" charset="-128"/>
              </a:defRPr>
            </a:lvl1pPr>
            <a:lvl2pPr marL="742950" indent="-285750" eaLnBrk="0" hangingPunct="0">
              <a:lnSpc>
                <a:spcPct val="90000"/>
              </a:lnSpc>
              <a:spcBef>
                <a:spcPts val="800"/>
              </a:spcBef>
              <a:defRPr sz="2800">
                <a:solidFill>
                  <a:schemeClr val="tx1"/>
                </a:solidFill>
                <a:latin typeface="Arial" pitchFamily="34" charset="0"/>
                <a:ea typeface="ＭＳ Ｐゴシック" pitchFamily="34" charset="-128"/>
                <a:cs typeface="Arial" pitchFamily="34" charset="0"/>
              </a:defRPr>
            </a:lvl2pPr>
            <a:lvl3pPr marL="1143000" indent="-228600" eaLnBrk="0" hangingPunct="0">
              <a:lnSpc>
                <a:spcPct val="90000"/>
              </a:lnSpc>
              <a:spcBef>
                <a:spcPts val="1400"/>
              </a:spcBef>
              <a:buClr>
                <a:srgbClr val="8F1936"/>
              </a:buClr>
              <a:buFont typeface="Bliss Regular" charset="0"/>
              <a:buAutoNum type="arabicPeriod"/>
              <a:tabLst>
                <a:tab pos="357188" algn="l"/>
              </a:tabLst>
              <a:defRPr sz="2800">
                <a:solidFill>
                  <a:schemeClr val="tx1"/>
                </a:solidFill>
                <a:latin typeface="Arial" pitchFamily="34" charset="0"/>
                <a:ea typeface="ＭＳ Ｐゴシック" pitchFamily="34" charset="-128"/>
                <a:cs typeface="Arial" pitchFamily="34" charset="0"/>
              </a:defRPr>
            </a:lvl3pPr>
            <a:lvl4pPr marL="1600200" indent="-228600" eaLnBrk="0" hangingPunct="0">
              <a:lnSpc>
                <a:spcPct val="90000"/>
              </a:lnSpc>
              <a:spcBef>
                <a:spcPts val="1400"/>
              </a:spcBef>
              <a:buClr>
                <a:srgbClr val="8F1936"/>
              </a:buClr>
              <a:buFont typeface="Wingdings" pitchFamily="2" charset="2"/>
              <a:buChar char="§"/>
              <a:tabLst>
                <a:tab pos="363538" algn="l"/>
              </a:tabLst>
              <a:defRPr sz="2800">
                <a:solidFill>
                  <a:schemeClr val="tx1"/>
                </a:solidFill>
                <a:latin typeface="Arial" pitchFamily="34" charset="0"/>
                <a:ea typeface="ＭＳ Ｐゴシック" pitchFamily="34" charset="-128"/>
                <a:cs typeface="Arial" pitchFamily="34" charset="0"/>
              </a:defRPr>
            </a:lvl4pPr>
            <a:lvl5pPr marL="2057400" indent="-228600" eaLnBrk="0" hangingPunct="0">
              <a:lnSpc>
                <a:spcPct val="90000"/>
              </a:lnSpc>
              <a:spcBef>
                <a:spcPts val="400"/>
              </a:spcBef>
              <a:defRPr sz="2400">
                <a:solidFill>
                  <a:srgbClr val="606060"/>
                </a:solidFill>
                <a:latin typeface="Arial" pitchFamily="34" charset="0"/>
                <a:ea typeface="ＭＳ Ｐゴシック" pitchFamily="34" charset="-128"/>
                <a:cs typeface="Arial" pitchFamily="34" charset="0"/>
              </a:defRPr>
            </a:lvl5pPr>
            <a:lvl6pPr marL="25146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6pPr>
            <a:lvl7pPr marL="29718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7pPr>
            <a:lvl8pPr marL="34290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8pPr>
            <a:lvl9pPr marL="38862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9pPr>
          </a:lstStyle>
          <a:p>
            <a:pPr eaLnBrk="1" hangingPunct="1">
              <a:lnSpc>
                <a:spcPct val="100000"/>
              </a:lnSpc>
              <a:spcBef>
                <a:spcPct val="0"/>
              </a:spcBef>
            </a:pPr>
            <a:endParaRPr lang="de-DE" altLang="de-DE" sz="1800" smtClean="0">
              <a:solidFill>
                <a:srgbClr val="000000"/>
              </a:solidFill>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179388"/>
            <a:ext cx="1625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6" name="Rectangle 6"/>
          <p:cNvSpPr>
            <a:spLocks/>
          </p:cNvSpPr>
          <p:nvPr/>
        </p:nvSpPr>
        <p:spPr bwMode="auto">
          <a:xfrm>
            <a:off x="1115616" y="2312876"/>
            <a:ext cx="691237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eaLnBrk="0" hangingPunct="0">
              <a:lnSpc>
                <a:spcPct val="90000"/>
              </a:lnSpc>
              <a:spcBef>
                <a:spcPts val="1400"/>
              </a:spcBef>
              <a:defRPr sz="3200">
                <a:solidFill>
                  <a:srgbClr val="8F1936"/>
                </a:solidFill>
                <a:latin typeface="Arial" pitchFamily="34" charset="0"/>
                <a:ea typeface="ＭＳ Ｐゴシック" pitchFamily="34" charset="-128"/>
              </a:defRPr>
            </a:lvl1pPr>
            <a:lvl2pPr marL="742950" indent="-285750" defTabSz="642938" eaLnBrk="0" hangingPunct="0">
              <a:lnSpc>
                <a:spcPct val="90000"/>
              </a:lnSpc>
              <a:spcBef>
                <a:spcPts val="800"/>
              </a:spcBef>
              <a:defRPr sz="2800">
                <a:solidFill>
                  <a:schemeClr val="tx1"/>
                </a:solidFill>
                <a:latin typeface="Arial" pitchFamily="34" charset="0"/>
                <a:ea typeface="ＭＳ Ｐゴシック" pitchFamily="34" charset="-128"/>
                <a:cs typeface="Arial" pitchFamily="34" charset="0"/>
              </a:defRPr>
            </a:lvl2pPr>
            <a:lvl3pPr marL="1143000" indent="-228600" defTabSz="642938" eaLnBrk="0" hangingPunct="0">
              <a:lnSpc>
                <a:spcPct val="90000"/>
              </a:lnSpc>
              <a:spcBef>
                <a:spcPts val="1400"/>
              </a:spcBef>
              <a:buClr>
                <a:srgbClr val="8F1936"/>
              </a:buClr>
              <a:buFont typeface="Bliss Regular" charset="0"/>
              <a:buAutoNum type="arabicPeriod"/>
              <a:tabLst>
                <a:tab pos="357188" algn="l"/>
              </a:tabLst>
              <a:defRPr sz="2800">
                <a:solidFill>
                  <a:schemeClr val="tx1"/>
                </a:solidFill>
                <a:latin typeface="Arial" pitchFamily="34" charset="0"/>
                <a:ea typeface="ＭＳ Ｐゴシック" pitchFamily="34" charset="-128"/>
                <a:cs typeface="Arial" pitchFamily="34" charset="0"/>
              </a:defRPr>
            </a:lvl3pPr>
            <a:lvl4pPr marL="1600200" indent="-228600" defTabSz="642938" eaLnBrk="0" hangingPunct="0">
              <a:lnSpc>
                <a:spcPct val="90000"/>
              </a:lnSpc>
              <a:spcBef>
                <a:spcPts val="1400"/>
              </a:spcBef>
              <a:buClr>
                <a:srgbClr val="8F1936"/>
              </a:buClr>
              <a:buFont typeface="Wingdings" pitchFamily="2" charset="2"/>
              <a:buChar char="§"/>
              <a:tabLst>
                <a:tab pos="363538" algn="l"/>
              </a:tabLst>
              <a:defRPr sz="2800">
                <a:solidFill>
                  <a:schemeClr val="tx1"/>
                </a:solidFill>
                <a:latin typeface="Arial" pitchFamily="34" charset="0"/>
                <a:ea typeface="ＭＳ Ｐゴシック" pitchFamily="34" charset="-128"/>
                <a:cs typeface="Arial" pitchFamily="34" charset="0"/>
              </a:defRPr>
            </a:lvl4pPr>
            <a:lvl5pPr marL="2057400" indent="-228600" defTabSz="642938" eaLnBrk="0" hangingPunct="0">
              <a:lnSpc>
                <a:spcPct val="90000"/>
              </a:lnSpc>
              <a:spcBef>
                <a:spcPts val="400"/>
              </a:spcBef>
              <a:defRPr sz="2400">
                <a:solidFill>
                  <a:srgbClr val="606060"/>
                </a:solidFill>
                <a:latin typeface="Arial" pitchFamily="34" charset="0"/>
                <a:ea typeface="ＭＳ Ｐゴシック" pitchFamily="34" charset="-128"/>
                <a:cs typeface="Arial" pitchFamily="34" charset="0"/>
              </a:defRPr>
            </a:lvl5pPr>
            <a:lvl6pPr marL="2514600" indent="-228600" defTabSz="642938"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6pPr>
            <a:lvl7pPr marL="2971800" indent="-228600" defTabSz="642938"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7pPr>
            <a:lvl8pPr marL="3429000" indent="-228600" defTabSz="642938"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8pPr>
            <a:lvl9pPr marL="3886200" indent="-228600" defTabSz="642938"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9pPr>
          </a:lstStyle>
          <a:p>
            <a:pPr algn="r" eaLnBrk="1" hangingPunct="1">
              <a:lnSpc>
                <a:spcPct val="100000"/>
              </a:lnSpc>
              <a:spcBef>
                <a:spcPct val="0"/>
              </a:spcBef>
            </a:pPr>
            <a:r>
              <a:rPr lang="de-DE" altLang="de-DE" sz="4400" b="1" dirty="0" smtClean="0">
                <a:solidFill>
                  <a:srgbClr val="8F1835"/>
                </a:solidFill>
                <a:latin typeface="Lucida Grande" charset="0"/>
                <a:sym typeface="Lucida Grande" charset="0"/>
              </a:rPr>
              <a:t>Wir öffnen Märkte</a:t>
            </a:r>
          </a:p>
          <a:p>
            <a:pPr algn="r" eaLnBrk="1" hangingPunct="1">
              <a:lnSpc>
                <a:spcPct val="100000"/>
              </a:lnSpc>
              <a:spcBef>
                <a:spcPct val="0"/>
              </a:spcBef>
            </a:pPr>
            <a:r>
              <a:rPr lang="de-DE" altLang="de-DE" sz="4400" b="1" dirty="0" smtClean="0">
                <a:solidFill>
                  <a:srgbClr val="8F1835"/>
                </a:solidFill>
                <a:latin typeface="Lucida Grande" charset="0"/>
                <a:sym typeface="Lucida Grande" charset="0"/>
              </a:rPr>
              <a:t>2015 </a:t>
            </a:r>
            <a:endParaRPr lang="de-DE" altLang="de-DE" sz="3300" b="1" dirty="0" smtClean="0">
              <a:solidFill>
                <a:srgbClr val="8F1835"/>
              </a:solidFill>
              <a:latin typeface="Lucida Grande" charset="0"/>
              <a:sym typeface="Lucida Grande" charset="0"/>
            </a:endParaRPr>
          </a:p>
          <a:p>
            <a:pPr algn="r" eaLnBrk="1" hangingPunct="1">
              <a:lnSpc>
                <a:spcPct val="100000"/>
              </a:lnSpc>
              <a:spcBef>
                <a:spcPct val="0"/>
              </a:spcBef>
            </a:pPr>
            <a:endParaRPr lang="de-DE" altLang="de-DE" sz="3300" b="1" dirty="0" smtClean="0">
              <a:solidFill>
                <a:srgbClr val="8F1835"/>
              </a:solidFill>
              <a:latin typeface="Lucida Grande" charset="0"/>
              <a:sym typeface="Lucida Grande" charset="0"/>
            </a:endParaRPr>
          </a:p>
          <a:p>
            <a:pPr algn="r" eaLnBrk="1" hangingPunct="1">
              <a:lnSpc>
                <a:spcPct val="100000"/>
              </a:lnSpc>
              <a:spcBef>
                <a:spcPct val="0"/>
              </a:spcBef>
            </a:pPr>
            <a:endParaRPr lang="de-DE" altLang="de-DE" sz="3300" b="1" dirty="0" smtClean="0">
              <a:solidFill>
                <a:srgbClr val="8F1835"/>
              </a:solidFill>
              <a:latin typeface="Lucida Grande" charset="0"/>
              <a:sym typeface="Lucida Grande" charset="0"/>
            </a:endParaRPr>
          </a:p>
          <a:p>
            <a:pPr algn="r" eaLnBrk="1" hangingPunct="1">
              <a:lnSpc>
                <a:spcPct val="100000"/>
              </a:lnSpc>
              <a:spcBef>
                <a:spcPct val="0"/>
              </a:spcBef>
            </a:pPr>
            <a:endParaRPr lang="de-DE" altLang="de-DE" sz="3300" b="1" dirty="0">
              <a:solidFill>
                <a:srgbClr val="8F1835"/>
              </a:solidFill>
              <a:latin typeface="Lucida Grande" charset="0"/>
              <a:sym typeface="Lucida Grande" charset="0"/>
            </a:endParaRPr>
          </a:p>
          <a:p>
            <a:pPr algn="r" eaLnBrk="1" hangingPunct="1">
              <a:lnSpc>
                <a:spcPct val="100000"/>
              </a:lnSpc>
              <a:spcBef>
                <a:spcPct val="0"/>
              </a:spcBef>
            </a:pPr>
            <a:endParaRPr lang="de-DE" altLang="de-DE" sz="3300" b="1" dirty="0" smtClean="0">
              <a:solidFill>
                <a:srgbClr val="8F1835"/>
              </a:solidFill>
              <a:latin typeface="Lucida Grande" charset="0"/>
              <a:sym typeface="Lucida Grande" charset="0"/>
            </a:endParaRPr>
          </a:p>
        </p:txBody>
      </p:sp>
      <p:sp>
        <p:nvSpPr>
          <p:cNvPr id="5128" name="Rectangle 17"/>
          <p:cNvSpPr>
            <a:spLocks noChangeArrowheads="1"/>
          </p:cNvSpPr>
          <p:nvPr/>
        </p:nvSpPr>
        <p:spPr bwMode="auto">
          <a:xfrm>
            <a:off x="1514475" y="3662363"/>
            <a:ext cx="6550025" cy="90487"/>
          </a:xfrm>
          <a:prstGeom prst="rect">
            <a:avLst/>
          </a:prstGeom>
          <a:solidFill>
            <a:srgbClr val="8F19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ts val="1400"/>
              </a:spcBef>
              <a:defRPr sz="3200">
                <a:solidFill>
                  <a:srgbClr val="8F1936"/>
                </a:solidFill>
                <a:latin typeface="Arial" pitchFamily="34" charset="0"/>
                <a:ea typeface="ＭＳ Ｐゴシック" pitchFamily="34" charset="-128"/>
              </a:defRPr>
            </a:lvl1pPr>
            <a:lvl2pPr marL="742950" indent="-285750" eaLnBrk="0" hangingPunct="0">
              <a:lnSpc>
                <a:spcPct val="90000"/>
              </a:lnSpc>
              <a:spcBef>
                <a:spcPts val="800"/>
              </a:spcBef>
              <a:defRPr sz="2800">
                <a:solidFill>
                  <a:schemeClr val="tx1"/>
                </a:solidFill>
                <a:latin typeface="Arial" pitchFamily="34" charset="0"/>
                <a:ea typeface="ＭＳ Ｐゴシック" pitchFamily="34" charset="-128"/>
                <a:cs typeface="Arial" pitchFamily="34" charset="0"/>
              </a:defRPr>
            </a:lvl2pPr>
            <a:lvl3pPr marL="1143000" indent="-228600" eaLnBrk="0" hangingPunct="0">
              <a:lnSpc>
                <a:spcPct val="90000"/>
              </a:lnSpc>
              <a:spcBef>
                <a:spcPts val="1400"/>
              </a:spcBef>
              <a:buClr>
                <a:srgbClr val="8F1936"/>
              </a:buClr>
              <a:buFont typeface="Bliss Regular" charset="0"/>
              <a:buAutoNum type="arabicPeriod"/>
              <a:tabLst>
                <a:tab pos="357188" algn="l"/>
              </a:tabLst>
              <a:defRPr sz="2800">
                <a:solidFill>
                  <a:schemeClr val="tx1"/>
                </a:solidFill>
                <a:latin typeface="Arial" pitchFamily="34" charset="0"/>
                <a:ea typeface="ＭＳ Ｐゴシック" pitchFamily="34" charset="-128"/>
                <a:cs typeface="Arial" pitchFamily="34" charset="0"/>
              </a:defRPr>
            </a:lvl3pPr>
            <a:lvl4pPr marL="1600200" indent="-228600" eaLnBrk="0" hangingPunct="0">
              <a:lnSpc>
                <a:spcPct val="90000"/>
              </a:lnSpc>
              <a:spcBef>
                <a:spcPts val="1400"/>
              </a:spcBef>
              <a:buClr>
                <a:srgbClr val="8F1936"/>
              </a:buClr>
              <a:buFont typeface="Wingdings" pitchFamily="2" charset="2"/>
              <a:buChar char="§"/>
              <a:tabLst>
                <a:tab pos="363538" algn="l"/>
              </a:tabLst>
              <a:defRPr sz="2800">
                <a:solidFill>
                  <a:schemeClr val="tx1"/>
                </a:solidFill>
                <a:latin typeface="Arial" pitchFamily="34" charset="0"/>
                <a:ea typeface="ＭＳ Ｐゴシック" pitchFamily="34" charset="-128"/>
                <a:cs typeface="Arial" pitchFamily="34" charset="0"/>
              </a:defRPr>
            </a:lvl4pPr>
            <a:lvl5pPr marL="2057400" indent="-228600" eaLnBrk="0" hangingPunct="0">
              <a:lnSpc>
                <a:spcPct val="90000"/>
              </a:lnSpc>
              <a:spcBef>
                <a:spcPts val="400"/>
              </a:spcBef>
              <a:defRPr sz="2400">
                <a:solidFill>
                  <a:srgbClr val="606060"/>
                </a:solidFill>
                <a:latin typeface="Arial" pitchFamily="34" charset="0"/>
                <a:ea typeface="ＭＳ Ｐゴシック" pitchFamily="34" charset="-128"/>
                <a:cs typeface="Arial" pitchFamily="34" charset="0"/>
              </a:defRPr>
            </a:lvl5pPr>
            <a:lvl6pPr marL="25146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6pPr>
            <a:lvl7pPr marL="29718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7pPr>
            <a:lvl8pPr marL="34290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8pPr>
            <a:lvl9pPr marL="38862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9pPr>
          </a:lstStyle>
          <a:p>
            <a:pPr>
              <a:lnSpc>
                <a:spcPct val="100000"/>
              </a:lnSpc>
              <a:spcBef>
                <a:spcPct val="0"/>
              </a:spcBef>
            </a:pPr>
            <a:endParaRPr lang="de-DE" altLang="de-DE" sz="2400" smtClean="0">
              <a:solidFill>
                <a:srgbClr val="000000"/>
              </a:solidFill>
            </a:endParaRPr>
          </a:p>
        </p:txBody>
      </p:sp>
      <p:sp>
        <p:nvSpPr>
          <p:cNvPr id="5129" name="Rectangle 18"/>
          <p:cNvSpPr>
            <a:spLocks noChangeArrowheads="1"/>
          </p:cNvSpPr>
          <p:nvPr/>
        </p:nvSpPr>
        <p:spPr bwMode="auto">
          <a:xfrm>
            <a:off x="17463" y="3663950"/>
            <a:ext cx="1547812" cy="904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ts val="1400"/>
              </a:spcBef>
              <a:defRPr sz="3200">
                <a:solidFill>
                  <a:srgbClr val="8F1936"/>
                </a:solidFill>
                <a:latin typeface="Arial" pitchFamily="34" charset="0"/>
                <a:ea typeface="ＭＳ Ｐゴシック" pitchFamily="34" charset="-128"/>
              </a:defRPr>
            </a:lvl1pPr>
            <a:lvl2pPr marL="742950" indent="-285750" eaLnBrk="0" hangingPunct="0">
              <a:lnSpc>
                <a:spcPct val="90000"/>
              </a:lnSpc>
              <a:spcBef>
                <a:spcPts val="800"/>
              </a:spcBef>
              <a:defRPr sz="2800">
                <a:solidFill>
                  <a:schemeClr val="tx1"/>
                </a:solidFill>
                <a:latin typeface="Arial" pitchFamily="34" charset="0"/>
                <a:ea typeface="ＭＳ Ｐゴシック" pitchFamily="34" charset="-128"/>
                <a:cs typeface="Arial" pitchFamily="34" charset="0"/>
              </a:defRPr>
            </a:lvl2pPr>
            <a:lvl3pPr marL="1143000" indent="-228600" eaLnBrk="0" hangingPunct="0">
              <a:lnSpc>
                <a:spcPct val="90000"/>
              </a:lnSpc>
              <a:spcBef>
                <a:spcPts val="1400"/>
              </a:spcBef>
              <a:buClr>
                <a:srgbClr val="8F1936"/>
              </a:buClr>
              <a:buFont typeface="Bliss Regular" charset="0"/>
              <a:buAutoNum type="arabicPeriod"/>
              <a:tabLst>
                <a:tab pos="357188" algn="l"/>
              </a:tabLst>
              <a:defRPr sz="2800">
                <a:solidFill>
                  <a:schemeClr val="tx1"/>
                </a:solidFill>
                <a:latin typeface="Arial" pitchFamily="34" charset="0"/>
                <a:ea typeface="ＭＳ Ｐゴシック" pitchFamily="34" charset="-128"/>
                <a:cs typeface="Arial" pitchFamily="34" charset="0"/>
              </a:defRPr>
            </a:lvl3pPr>
            <a:lvl4pPr marL="1600200" indent="-228600" eaLnBrk="0" hangingPunct="0">
              <a:lnSpc>
                <a:spcPct val="90000"/>
              </a:lnSpc>
              <a:spcBef>
                <a:spcPts val="1400"/>
              </a:spcBef>
              <a:buClr>
                <a:srgbClr val="8F1936"/>
              </a:buClr>
              <a:buFont typeface="Wingdings" pitchFamily="2" charset="2"/>
              <a:buChar char="§"/>
              <a:tabLst>
                <a:tab pos="363538" algn="l"/>
              </a:tabLst>
              <a:defRPr sz="2800">
                <a:solidFill>
                  <a:schemeClr val="tx1"/>
                </a:solidFill>
                <a:latin typeface="Arial" pitchFamily="34" charset="0"/>
                <a:ea typeface="ＭＳ Ｐゴシック" pitchFamily="34" charset="-128"/>
                <a:cs typeface="Arial" pitchFamily="34" charset="0"/>
              </a:defRPr>
            </a:lvl4pPr>
            <a:lvl5pPr marL="2057400" indent="-228600" eaLnBrk="0" hangingPunct="0">
              <a:lnSpc>
                <a:spcPct val="90000"/>
              </a:lnSpc>
              <a:spcBef>
                <a:spcPts val="400"/>
              </a:spcBef>
              <a:defRPr sz="2400">
                <a:solidFill>
                  <a:srgbClr val="606060"/>
                </a:solidFill>
                <a:latin typeface="Arial" pitchFamily="34" charset="0"/>
                <a:ea typeface="ＭＳ Ｐゴシック" pitchFamily="34" charset="-128"/>
                <a:cs typeface="Arial" pitchFamily="34" charset="0"/>
              </a:defRPr>
            </a:lvl5pPr>
            <a:lvl6pPr marL="25146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6pPr>
            <a:lvl7pPr marL="29718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7pPr>
            <a:lvl8pPr marL="34290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8pPr>
            <a:lvl9pPr marL="3886200" indent="-228600" eaLnBrk="0" fontAlgn="base" hangingPunct="0">
              <a:lnSpc>
                <a:spcPct val="90000"/>
              </a:lnSpc>
              <a:spcBef>
                <a:spcPts val="400"/>
              </a:spcBef>
              <a:spcAft>
                <a:spcPct val="0"/>
              </a:spcAft>
              <a:defRPr sz="2400">
                <a:solidFill>
                  <a:srgbClr val="606060"/>
                </a:solidFill>
                <a:latin typeface="Arial" pitchFamily="34" charset="0"/>
                <a:ea typeface="ＭＳ Ｐゴシック" pitchFamily="34" charset="-128"/>
                <a:cs typeface="Arial" pitchFamily="34" charset="0"/>
              </a:defRPr>
            </a:lvl9pPr>
          </a:lstStyle>
          <a:p>
            <a:pPr>
              <a:lnSpc>
                <a:spcPct val="100000"/>
              </a:lnSpc>
              <a:spcBef>
                <a:spcPct val="0"/>
              </a:spcBef>
            </a:pPr>
            <a:endParaRPr lang="de-DE" altLang="de-DE" sz="2400" smtClean="0">
              <a:solidFill>
                <a:srgbClr val="000000"/>
              </a:solidFill>
            </a:endParaRPr>
          </a:p>
        </p:txBody>
      </p:sp>
      <p:sp>
        <p:nvSpPr>
          <p:cNvPr id="10" name="Rectangle 8"/>
          <p:cNvSpPr txBox="1">
            <a:spLocks noChangeArrowheads="1"/>
          </p:cNvSpPr>
          <p:nvPr/>
        </p:nvSpPr>
        <p:spPr bwMode="auto">
          <a:xfrm>
            <a:off x="812800" y="5697538"/>
            <a:ext cx="7972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90000"/>
              </a:lnSpc>
              <a:spcBef>
                <a:spcPts val="1400"/>
              </a:spcBef>
              <a:spcAft>
                <a:spcPct val="0"/>
              </a:spcAft>
              <a:defRPr sz="3200">
                <a:solidFill>
                  <a:srgbClr val="8F1936"/>
                </a:solidFill>
                <a:latin typeface="+mn-lt"/>
                <a:ea typeface="+mn-ea"/>
                <a:cs typeface="+mn-cs"/>
              </a:defRPr>
            </a:lvl1pPr>
            <a:lvl2pPr marL="1588" indent="-1588" algn="l" rtl="0" eaLnBrk="0" fontAlgn="base" hangingPunct="0">
              <a:lnSpc>
                <a:spcPct val="90000"/>
              </a:lnSpc>
              <a:spcBef>
                <a:spcPts val="800"/>
              </a:spcBef>
              <a:spcAft>
                <a:spcPct val="0"/>
              </a:spcAft>
              <a:defRPr sz="2800">
                <a:solidFill>
                  <a:schemeClr val="tx1"/>
                </a:solidFill>
                <a:latin typeface="+mn-lt"/>
                <a:ea typeface="+mn-ea"/>
                <a:cs typeface="Arial" pitchFamily="34" charset="0"/>
              </a:defRPr>
            </a:lvl2pPr>
            <a:lvl3pPr marL="363538" indent="-363538" algn="l" rtl="0" eaLnBrk="0" fontAlgn="base" hangingPunct="0">
              <a:lnSpc>
                <a:spcPct val="90000"/>
              </a:lnSpc>
              <a:spcBef>
                <a:spcPts val="1400"/>
              </a:spcBef>
              <a:spcAft>
                <a:spcPct val="0"/>
              </a:spcAft>
              <a:buClr>
                <a:srgbClr val="8F1936"/>
              </a:buClr>
              <a:buFont typeface="Bliss Regular" charset="0"/>
              <a:buAutoNum type="arabicPeriod"/>
              <a:tabLst>
                <a:tab pos="357188" algn="l"/>
              </a:tabLst>
              <a:defRPr sz="2800">
                <a:solidFill>
                  <a:schemeClr val="tx1"/>
                </a:solidFill>
                <a:latin typeface="+mn-lt"/>
                <a:ea typeface="+mn-ea"/>
                <a:cs typeface="Arial" pitchFamily="34" charset="0"/>
              </a:defRPr>
            </a:lvl3pPr>
            <a:lvl4pPr marL="358775" indent="-358775" algn="l" rtl="0" eaLnBrk="0" fontAlgn="base" hangingPunct="0">
              <a:lnSpc>
                <a:spcPct val="90000"/>
              </a:lnSpc>
              <a:spcBef>
                <a:spcPts val="1400"/>
              </a:spcBef>
              <a:spcAft>
                <a:spcPct val="0"/>
              </a:spcAft>
              <a:buClr>
                <a:srgbClr val="8F1936"/>
              </a:buClr>
              <a:buFont typeface="Wingdings" pitchFamily="2" charset="2"/>
              <a:buChar char="§"/>
              <a:tabLst>
                <a:tab pos="363538" algn="l"/>
              </a:tabLst>
              <a:defRPr sz="2800">
                <a:solidFill>
                  <a:schemeClr val="tx1"/>
                </a:solidFill>
                <a:latin typeface="+mn-lt"/>
                <a:ea typeface="+mn-ea"/>
                <a:cs typeface="Arial" pitchFamily="34" charset="0"/>
              </a:defRPr>
            </a:lvl4pPr>
            <a:lvl5pPr marL="360363" indent="4763" algn="l" rtl="0" eaLnBrk="0" fontAlgn="base" hangingPunct="0">
              <a:lnSpc>
                <a:spcPct val="90000"/>
              </a:lnSpc>
              <a:spcBef>
                <a:spcPts val="400"/>
              </a:spcBef>
              <a:spcAft>
                <a:spcPct val="0"/>
              </a:spcAft>
              <a:defRPr sz="2400">
                <a:solidFill>
                  <a:srgbClr val="606060"/>
                </a:solidFill>
                <a:latin typeface="+mn-lt"/>
                <a:ea typeface="+mn-ea"/>
                <a:cs typeface="Arial" pitchFamily="34" charset="0"/>
              </a:defRPr>
            </a:lvl5pPr>
            <a:lvl6pPr marL="817563" indent="4763" algn="l" rtl="0" fontAlgn="base">
              <a:lnSpc>
                <a:spcPct val="90000"/>
              </a:lnSpc>
              <a:spcBef>
                <a:spcPts val="400"/>
              </a:spcBef>
              <a:spcAft>
                <a:spcPct val="0"/>
              </a:spcAft>
              <a:defRPr sz="2400">
                <a:solidFill>
                  <a:srgbClr val="606060"/>
                </a:solidFill>
                <a:latin typeface="+mn-lt"/>
                <a:ea typeface="+mn-ea"/>
                <a:cs typeface="Arial" pitchFamily="34" charset="0"/>
              </a:defRPr>
            </a:lvl6pPr>
            <a:lvl7pPr marL="1274763" indent="4763" algn="l" rtl="0" fontAlgn="base">
              <a:lnSpc>
                <a:spcPct val="90000"/>
              </a:lnSpc>
              <a:spcBef>
                <a:spcPts val="400"/>
              </a:spcBef>
              <a:spcAft>
                <a:spcPct val="0"/>
              </a:spcAft>
              <a:defRPr sz="2400">
                <a:solidFill>
                  <a:srgbClr val="606060"/>
                </a:solidFill>
                <a:latin typeface="+mn-lt"/>
                <a:ea typeface="+mn-ea"/>
                <a:cs typeface="Arial" pitchFamily="34" charset="0"/>
              </a:defRPr>
            </a:lvl7pPr>
            <a:lvl8pPr marL="1731963" indent="4763" algn="l" rtl="0" fontAlgn="base">
              <a:lnSpc>
                <a:spcPct val="90000"/>
              </a:lnSpc>
              <a:spcBef>
                <a:spcPts val="400"/>
              </a:spcBef>
              <a:spcAft>
                <a:spcPct val="0"/>
              </a:spcAft>
              <a:defRPr sz="2400">
                <a:solidFill>
                  <a:srgbClr val="606060"/>
                </a:solidFill>
                <a:latin typeface="+mn-lt"/>
                <a:ea typeface="+mn-ea"/>
                <a:cs typeface="Arial" pitchFamily="34" charset="0"/>
              </a:defRPr>
            </a:lvl8pPr>
            <a:lvl9pPr marL="2189163" indent="4763" algn="l" rtl="0" fontAlgn="base">
              <a:lnSpc>
                <a:spcPct val="90000"/>
              </a:lnSpc>
              <a:spcBef>
                <a:spcPts val="400"/>
              </a:spcBef>
              <a:spcAft>
                <a:spcPct val="0"/>
              </a:spcAft>
              <a:defRPr sz="2400">
                <a:solidFill>
                  <a:srgbClr val="606060"/>
                </a:solidFill>
                <a:latin typeface="+mn-lt"/>
                <a:ea typeface="+mn-ea"/>
                <a:cs typeface="Arial" pitchFamily="34" charset="0"/>
              </a:defRPr>
            </a:lvl9pPr>
          </a:lstStyle>
          <a:p>
            <a:pPr marL="0" indent="0" eaLnBrk="1" hangingPunct="1">
              <a:lnSpc>
                <a:spcPct val="100000"/>
              </a:lnSpc>
              <a:spcBef>
                <a:spcPct val="0"/>
              </a:spcBef>
            </a:pPr>
            <a:endParaRPr lang="de-DE" altLang="de-DE" sz="1400" kern="0" dirty="0" smtClean="0"/>
          </a:p>
          <a:p>
            <a:pPr marL="0" indent="0" eaLnBrk="1" hangingPunct="1">
              <a:lnSpc>
                <a:spcPct val="100000"/>
              </a:lnSpc>
              <a:spcBef>
                <a:spcPct val="0"/>
              </a:spcBef>
            </a:pPr>
            <a:r>
              <a:rPr lang="de-DE" altLang="de-DE" sz="1400" kern="0" smtClean="0"/>
              <a:t>Jürgen Weiler</a:t>
            </a:r>
            <a:endParaRPr lang="de-DE" altLang="de-DE" sz="1400" kern="0" dirty="0"/>
          </a:p>
          <a:p>
            <a:pPr marL="0" indent="0" eaLnBrk="1" hangingPunct="1">
              <a:lnSpc>
                <a:spcPct val="100000"/>
              </a:lnSpc>
              <a:spcBef>
                <a:spcPct val="0"/>
              </a:spcBef>
            </a:pPr>
            <a:r>
              <a:rPr lang="de-DE" altLang="de-DE" sz="1400" kern="0" dirty="0" smtClean="0"/>
              <a:t>Ministerium für Wirtschaft, Klimaschutz, Energie </a:t>
            </a:r>
          </a:p>
          <a:p>
            <a:pPr marL="0" indent="0" eaLnBrk="1" hangingPunct="1">
              <a:lnSpc>
                <a:spcPct val="100000"/>
              </a:lnSpc>
              <a:spcBef>
                <a:spcPct val="0"/>
              </a:spcBef>
            </a:pPr>
            <a:r>
              <a:rPr lang="de-DE" altLang="de-DE" sz="1400" kern="0" dirty="0" smtClean="0"/>
              <a:t>und Landesplanung Rheinland-Pfalz</a:t>
            </a:r>
          </a:p>
        </p:txBody>
      </p:sp>
    </p:spTree>
    <p:extLst>
      <p:ext uri="{BB962C8B-B14F-4D97-AF65-F5344CB8AC3E}">
        <p14:creationId xmlns:p14="http://schemas.microsoft.com/office/powerpoint/2010/main" val="39448714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Partner der </a:t>
            </a:r>
            <a:r>
              <a:rPr lang="de-DE" altLang="de-DE" sz="3000" b="1" dirty="0" smtClean="0"/>
              <a:t>Außenwirtschafts-förderung in Rheinland-Pfalz</a:t>
            </a:r>
            <a:endParaRPr lang="de-DE" altLang="de-DE" sz="3000" b="1" dirty="0"/>
          </a:p>
        </p:txBody>
      </p:sp>
      <p:graphicFrame>
        <p:nvGraphicFramePr>
          <p:cNvPr id="8" name="Inhaltsplatzhalter 1"/>
          <p:cNvGraphicFramePr>
            <a:graphicFrameLocks noGrp="1"/>
          </p:cNvGraphicFramePr>
          <p:nvPr>
            <p:ph idx="1"/>
            <p:extLst>
              <p:ext uri="{D42A27DB-BD31-4B8C-83A1-F6EECF244321}">
                <p14:modId xmlns:p14="http://schemas.microsoft.com/office/powerpoint/2010/main" val="1173859794"/>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9155" y="2456493"/>
            <a:ext cx="1229129" cy="33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3234" y="3429000"/>
            <a:ext cx="2315050" cy="33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8596" y="4365104"/>
            <a:ext cx="1634024" cy="330841"/>
          </a:xfrm>
          <a:prstGeom prst="rect">
            <a:avLst/>
          </a:prstGeom>
          <a:solidFill>
            <a:schemeClr val="bg1"/>
          </a:solidFill>
          <a:ln>
            <a:noFill/>
          </a:ln>
          <a:extLst/>
        </p:spPr>
      </p:pic>
      <p:graphicFrame>
        <p:nvGraphicFramePr>
          <p:cNvPr id="3" name="Objekt 2"/>
          <p:cNvGraphicFramePr>
            <a:graphicFrameLocks noGrp="1" noChangeAspect="1"/>
          </p:cNvGraphicFramePr>
          <p:nvPr>
            <p:extLst>
              <p:ext uri="{D42A27DB-BD31-4B8C-83A1-F6EECF244321}">
                <p14:modId xmlns:p14="http://schemas.microsoft.com/office/powerpoint/2010/main" val="1912606040"/>
              </p:ext>
            </p:extLst>
          </p:nvPr>
        </p:nvGraphicFramePr>
        <p:xfrm>
          <a:off x="6738355" y="5301208"/>
          <a:ext cx="353925" cy="331200"/>
        </p:xfrm>
        <a:graphic>
          <a:graphicData uri="http://schemas.openxmlformats.org/presentationml/2006/ole">
            <mc:AlternateContent xmlns:mc="http://schemas.openxmlformats.org/markup-compatibility/2006">
              <mc:Choice xmlns:v="urn:schemas-microsoft-com:vml" Requires="v">
                <p:oleObj spid="_x0000_s5201" name="Photo Editor-Foto" r:id="rId12" imgW="8142857" imgH="7621064" progId="MSPhotoEd.3">
                  <p:embed/>
                </p:oleObj>
              </mc:Choice>
              <mc:Fallback>
                <p:oleObj name="Photo Editor-Foto" r:id="rId12" imgW="8142857" imgH="7621064" progId="MSPhotoEd.3">
                  <p:embed/>
                  <p:pic>
                    <p:nvPicPr>
                      <p:cNvPr id="0" name="Object 6"/>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8355" y="5301208"/>
                        <a:ext cx="353925" cy="3312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165434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Partner der </a:t>
            </a:r>
            <a:r>
              <a:rPr lang="de-DE" altLang="de-DE" sz="3000" b="1" dirty="0" smtClean="0"/>
              <a:t>Außenwirtschafts-</a:t>
            </a:r>
            <a:br>
              <a:rPr lang="de-DE" altLang="de-DE" sz="3000" b="1" dirty="0" smtClean="0"/>
            </a:br>
            <a:r>
              <a:rPr lang="de-DE" altLang="de-DE" sz="3000" b="1" dirty="0" err="1" smtClean="0"/>
              <a:t>förderung</a:t>
            </a:r>
            <a:r>
              <a:rPr lang="de-DE" altLang="de-DE" sz="3000" b="1" dirty="0" smtClean="0"/>
              <a:t> weltweit</a:t>
            </a:r>
            <a:endParaRPr lang="de-DE" altLang="de-DE" sz="3000" b="1" dirty="0"/>
          </a:p>
        </p:txBody>
      </p:sp>
      <p:graphicFrame>
        <p:nvGraphicFramePr>
          <p:cNvPr id="8" name="Inhaltsplatzhalter 1"/>
          <p:cNvGraphicFramePr>
            <a:graphicFrameLocks noGrp="1"/>
          </p:cNvGraphicFramePr>
          <p:nvPr>
            <p:ph idx="1"/>
            <p:extLst>
              <p:ext uri="{D42A27DB-BD31-4B8C-83A1-F6EECF244321}">
                <p14:modId xmlns:p14="http://schemas.microsoft.com/office/powerpoint/2010/main" val="189883709"/>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74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Instrumente der Außenwirtschaftsförderung</a:t>
            </a:r>
            <a:endParaRPr lang="de-DE" sz="3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067931234"/>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7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Instrumente der Außenwirtschaftsförderung</a:t>
            </a:r>
            <a:endParaRPr lang="de-DE" sz="3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217259701"/>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93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sz="3000" b="1" dirty="0"/>
              <a:t>Wir öffnen Märkte 2015</a:t>
            </a:r>
          </a:p>
        </p:txBody>
      </p:sp>
      <p:grpSp>
        <p:nvGrpSpPr>
          <p:cNvPr id="8" name="Gruppieren 7"/>
          <p:cNvGrpSpPr/>
          <p:nvPr/>
        </p:nvGrpSpPr>
        <p:grpSpPr>
          <a:xfrm>
            <a:off x="863588" y="2096852"/>
            <a:ext cx="4140460" cy="4017276"/>
            <a:chOff x="755576" y="1983178"/>
            <a:chExt cx="4493318" cy="4434153"/>
          </a:xfrm>
          <a:effectLst>
            <a:glow rad="228600">
              <a:schemeClr val="accent4">
                <a:satMod val="175000"/>
                <a:alpha val="40000"/>
              </a:schemeClr>
            </a:glow>
          </a:effectLst>
        </p:grpSpPr>
        <p:pic>
          <p:nvPicPr>
            <p:cNvPr id="717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2256" r="2544"/>
            <a:stretch/>
          </p:blipFill>
          <p:spPr bwMode="auto">
            <a:xfrm>
              <a:off x="755576" y="1983178"/>
              <a:ext cx="4493318" cy="44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descr="C:\Users\Wirth\AppData\Local\Microsoft\Windows\Temporary Internet Files\Content.Outlook\HNPWODVM\090917 LOGO RLP mit Wappen ohne MWVLW far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0613" y="4545124"/>
              <a:ext cx="2017431" cy="61206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Abgerundetes Rechteck 8"/>
          <p:cNvSpPr/>
          <p:nvPr/>
        </p:nvSpPr>
        <p:spPr>
          <a:xfrm>
            <a:off x="5148384" y="2132856"/>
            <a:ext cx="2880000" cy="900000"/>
          </a:xfrm>
          <a:prstGeom prst="roundRect">
            <a:avLst/>
          </a:prstGeom>
          <a:solidFill>
            <a:schemeClr val="tx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6 Messebeteiligungen</a:t>
            </a:r>
            <a:endParaRPr lang="de-DE" b="1" dirty="0"/>
          </a:p>
        </p:txBody>
      </p:sp>
      <p:sp>
        <p:nvSpPr>
          <p:cNvPr id="18" name="Abgerundetes Rechteck 17"/>
          <p:cNvSpPr/>
          <p:nvPr/>
        </p:nvSpPr>
        <p:spPr>
          <a:xfrm>
            <a:off x="5148384" y="3163039"/>
            <a:ext cx="2880000" cy="900000"/>
          </a:xfrm>
          <a:prstGeom prst="roundRect">
            <a:avLst/>
          </a:prstGeom>
          <a:solidFill>
            <a:srgbClr val="002060">
              <a:alpha val="69000"/>
            </a:srgbClr>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6 Wirtschaftsreisen</a:t>
            </a:r>
            <a:endParaRPr lang="de-DE" b="1" dirty="0"/>
          </a:p>
        </p:txBody>
      </p:sp>
      <p:sp>
        <p:nvSpPr>
          <p:cNvPr id="19" name="Abgerundetes Rechteck 18"/>
          <p:cNvSpPr/>
          <p:nvPr/>
        </p:nvSpPr>
        <p:spPr>
          <a:xfrm>
            <a:off x="5148384" y="5223405"/>
            <a:ext cx="2880000" cy="900000"/>
          </a:xfrm>
          <a:prstGeom prst="roundRect">
            <a:avLst/>
          </a:prstGeom>
          <a:solidFill>
            <a:srgbClr val="92D05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 Fachseminare</a:t>
            </a:r>
            <a:endParaRPr lang="de-DE" b="1" dirty="0"/>
          </a:p>
        </p:txBody>
      </p:sp>
      <p:sp>
        <p:nvSpPr>
          <p:cNvPr id="20" name="Abgerundetes Rechteck 19"/>
          <p:cNvSpPr/>
          <p:nvPr/>
        </p:nvSpPr>
        <p:spPr>
          <a:xfrm>
            <a:off x="5148384" y="4193222"/>
            <a:ext cx="2880000" cy="900000"/>
          </a:xfrm>
          <a:prstGeom prst="roundRect">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 Wirtschaftsreisen </a:t>
            </a:r>
          </a:p>
          <a:p>
            <a:pPr algn="ctr"/>
            <a:r>
              <a:rPr lang="de-DE" b="1" dirty="0" smtClean="0"/>
              <a:t>zu Messen</a:t>
            </a:r>
            <a:endParaRPr lang="de-DE" b="1" dirty="0"/>
          </a:p>
        </p:txBody>
      </p:sp>
    </p:spTree>
    <p:extLst>
      <p:ext uri="{BB962C8B-B14F-4D97-AF65-F5344CB8AC3E}">
        <p14:creationId xmlns:p14="http://schemas.microsoft.com/office/powerpoint/2010/main" val="337578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4213" y="639763"/>
            <a:ext cx="4316412" cy="6762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a:t>Messebeteiligungen</a:t>
            </a:r>
          </a:p>
        </p:txBody>
      </p:sp>
      <p:grpSp>
        <p:nvGrpSpPr>
          <p:cNvPr id="147489" name="Group 33"/>
          <p:cNvGrpSpPr>
            <a:grpSpLocks/>
          </p:cNvGrpSpPr>
          <p:nvPr/>
        </p:nvGrpSpPr>
        <p:grpSpPr bwMode="auto">
          <a:xfrm>
            <a:off x="611560" y="2133600"/>
            <a:ext cx="3771900" cy="900113"/>
            <a:chOff x="408" y="1344"/>
            <a:chExt cx="2376" cy="567"/>
          </a:xfrm>
        </p:grpSpPr>
        <p:sp>
          <p:nvSpPr>
            <p:cNvPr id="147459" name="Text Box 3"/>
            <p:cNvSpPr txBox="1">
              <a:spLocks noChangeArrowheads="1"/>
            </p:cNvSpPr>
            <p:nvPr/>
          </p:nvSpPr>
          <p:spPr bwMode="auto">
            <a:xfrm>
              <a:off x="408" y="1344"/>
              <a:ext cx="1390" cy="567"/>
            </a:xfrm>
            <a:prstGeom prst="rect">
              <a:avLst/>
            </a:prstGeom>
            <a:ln/>
          </p:spPr>
          <p:style>
            <a:lnRef idx="0">
              <a:schemeClr val="accent2"/>
            </a:lnRef>
            <a:fillRef idx="1001">
              <a:schemeClr val="dk2"/>
            </a:fillRef>
            <a:effectRef idx="3">
              <a:schemeClr val="accent2"/>
            </a:effectRef>
            <a:fontRef idx="minor">
              <a:schemeClr val="lt1"/>
            </a:fontRef>
          </p:style>
          <p:txBody>
            <a:bodyPr anchor="ctr"/>
            <a:lstStyle/>
            <a:p>
              <a:pPr algn="r">
                <a:spcBef>
                  <a:spcPct val="50000"/>
                </a:spcBef>
              </a:pPr>
              <a:r>
                <a:rPr lang="de-DE" altLang="de-DE" sz="1600" b="1" dirty="0" smtClean="0">
                  <a:solidFill>
                    <a:schemeClr val="bg1"/>
                  </a:solidFill>
                </a:rPr>
                <a:t>08.02.-12.02.2015</a:t>
              </a:r>
              <a:endParaRPr lang="de-DE" altLang="de-DE" sz="1600" b="1" dirty="0">
                <a:solidFill>
                  <a:schemeClr val="bg1"/>
                </a:solidFill>
              </a:endParaRPr>
            </a:p>
            <a:p>
              <a:pPr algn="r"/>
              <a:r>
                <a:rPr lang="de-DE" altLang="de-DE" sz="1600" b="1" dirty="0" err="1">
                  <a:solidFill>
                    <a:schemeClr val="bg1"/>
                  </a:solidFill>
                </a:rPr>
                <a:t>Gulfood</a:t>
              </a:r>
              <a:r>
                <a:rPr lang="de-DE" altLang="de-DE" sz="1600" b="1" dirty="0">
                  <a:solidFill>
                    <a:schemeClr val="bg1"/>
                  </a:solidFill>
                </a:rPr>
                <a:t/>
              </a:r>
              <a:br>
                <a:rPr lang="de-DE" altLang="de-DE" sz="1600" b="1" dirty="0">
                  <a:solidFill>
                    <a:schemeClr val="bg1"/>
                  </a:solidFill>
                </a:rPr>
              </a:br>
              <a:r>
                <a:rPr lang="de-DE" altLang="de-DE" sz="1600" b="1" dirty="0">
                  <a:solidFill>
                    <a:schemeClr val="bg1"/>
                  </a:solidFill>
                </a:rPr>
                <a:t>Dubai</a:t>
              </a:r>
            </a:p>
          </p:txBody>
        </p:sp>
        <p:pic>
          <p:nvPicPr>
            <p:cNvPr id="1474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1771" y="1344"/>
              <a:ext cx="1013" cy="566"/>
            </a:xfrm>
            <a:prstGeom prst="rect">
              <a:avLst/>
            </a:prstGeom>
            <a:ln/>
          </p:spPr>
          <p:style>
            <a:lnRef idx="0">
              <a:schemeClr val="accent2"/>
            </a:lnRef>
            <a:fillRef idx="1001">
              <a:schemeClr val="dk2"/>
            </a:fillRef>
            <a:effectRef idx="3">
              <a:schemeClr val="accent2"/>
            </a:effectRef>
            <a:fontRef idx="minor">
              <a:schemeClr val="lt1"/>
            </a:fontRef>
          </p:style>
        </p:pic>
        <p:sp>
          <p:nvSpPr>
            <p:cNvPr id="147466" name="Oval 10"/>
            <p:cNvSpPr>
              <a:spLocks noChangeArrowheads="1"/>
            </p:cNvSpPr>
            <p:nvPr/>
          </p:nvSpPr>
          <p:spPr bwMode="auto">
            <a:xfrm>
              <a:off x="2358" y="1548"/>
              <a:ext cx="68" cy="68"/>
            </a:xfrm>
            <a:prstGeom prst="ellipse">
              <a:avLst/>
            </a:prstGeom>
            <a:ln>
              <a:headEnd/>
              <a:tailEnd/>
            </a:ln>
          </p:spPr>
          <p:style>
            <a:lnRef idx="0">
              <a:schemeClr val="accent2"/>
            </a:lnRef>
            <a:fillRef idx="1001">
              <a:schemeClr val="dk2"/>
            </a:fillRef>
            <a:effectRef idx="3">
              <a:schemeClr val="accent2"/>
            </a:effectRef>
            <a:fontRef idx="minor">
              <a:schemeClr val="lt1"/>
            </a:fontRef>
          </p:style>
          <p:txBody>
            <a:bodyPr wrap="none" anchor="ctr"/>
            <a:lstStyle/>
            <a:p>
              <a:pPr algn="ctr"/>
              <a:endParaRPr lang="de-DE" altLang="de-DE" sz="1600"/>
            </a:p>
          </p:txBody>
        </p:sp>
      </p:grpSp>
      <p:grpSp>
        <p:nvGrpSpPr>
          <p:cNvPr id="147491" name="Group 35"/>
          <p:cNvGrpSpPr>
            <a:grpSpLocks/>
          </p:cNvGrpSpPr>
          <p:nvPr/>
        </p:nvGrpSpPr>
        <p:grpSpPr bwMode="auto">
          <a:xfrm>
            <a:off x="647700" y="4293084"/>
            <a:ext cx="3743325" cy="900112"/>
            <a:chOff x="431" y="2569"/>
            <a:chExt cx="2358" cy="567"/>
          </a:xfrm>
        </p:grpSpPr>
        <p:sp>
          <p:nvSpPr>
            <p:cNvPr id="147460" name="Text Box 4"/>
            <p:cNvSpPr txBox="1">
              <a:spLocks noChangeArrowheads="1"/>
            </p:cNvSpPr>
            <p:nvPr/>
          </p:nvSpPr>
          <p:spPr bwMode="auto">
            <a:xfrm>
              <a:off x="431" y="2569"/>
              <a:ext cx="1361" cy="567"/>
            </a:xfrm>
            <a:prstGeom prst="rect">
              <a:avLst/>
            </a:prstGeom>
            <a:ln/>
          </p:spPr>
          <p:style>
            <a:lnRef idx="0">
              <a:schemeClr val="accent6"/>
            </a:lnRef>
            <a:fillRef idx="1001">
              <a:schemeClr val="dk2"/>
            </a:fillRef>
            <a:effectRef idx="3">
              <a:schemeClr val="accent6"/>
            </a:effectRef>
            <a:fontRef idx="minor">
              <a:schemeClr val="lt1"/>
            </a:fontRef>
          </p:style>
          <p:txBody>
            <a:bodyPr anchor="ctr"/>
            <a:lstStyle/>
            <a:p>
              <a:pPr algn="r"/>
              <a:r>
                <a:rPr lang="de-DE" altLang="de-DE" sz="1600" b="1" dirty="0" smtClean="0">
                  <a:solidFill>
                    <a:schemeClr val="bg1"/>
                  </a:solidFill>
                </a:rPr>
                <a:t>27.05.-02.06.2015</a:t>
              </a:r>
              <a:endParaRPr lang="de-DE" altLang="de-DE" sz="1600" b="1" dirty="0">
                <a:solidFill>
                  <a:schemeClr val="bg1"/>
                </a:solidFill>
              </a:endParaRPr>
            </a:p>
            <a:p>
              <a:pPr algn="r"/>
              <a:r>
                <a:rPr lang="de-DE" altLang="de-DE" sz="1600" b="1" dirty="0" smtClean="0">
                  <a:solidFill>
                    <a:schemeClr val="bg1"/>
                  </a:solidFill>
                </a:rPr>
                <a:t>FIA</a:t>
              </a:r>
              <a:endParaRPr lang="de-DE" altLang="de-DE" sz="1600" b="1" dirty="0">
                <a:solidFill>
                  <a:schemeClr val="bg1"/>
                </a:solidFill>
              </a:endParaRPr>
            </a:p>
            <a:p>
              <a:pPr algn="r"/>
              <a:r>
                <a:rPr lang="de-DE" altLang="de-DE" sz="1600" b="1" dirty="0" smtClean="0">
                  <a:solidFill>
                    <a:schemeClr val="bg1"/>
                  </a:solidFill>
                </a:rPr>
                <a:t>Algier</a:t>
              </a:r>
              <a:endParaRPr lang="de-DE" altLang="de-DE" sz="1600" b="1" dirty="0">
                <a:solidFill>
                  <a:schemeClr val="bg1"/>
                </a:solidFill>
              </a:endParaRPr>
            </a:p>
          </p:txBody>
        </p:sp>
        <p:pic>
          <p:nvPicPr>
            <p:cNvPr id="14746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l="3481" t="6694" r="3481" b="17030"/>
            <a:stretch>
              <a:fillRect/>
            </a:stretch>
          </p:blipFill>
          <p:spPr bwMode="auto">
            <a:xfrm>
              <a:off x="1769" y="2569"/>
              <a:ext cx="1020" cy="566"/>
            </a:xfrm>
            <a:prstGeom prst="rect">
              <a:avLst/>
            </a:prstGeom>
            <a:ln/>
          </p:spPr>
          <p:style>
            <a:lnRef idx="0">
              <a:schemeClr val="accent6"/>
            </a:lnRef>
            <a:fillRef idx="1001">
              <a:schemeClr val="dk2"/>
            </a:fillRef>
            <a:effectRef idx="3">
              <a:schemeClr val="accent6"/>
            </a:effectRef>
            <a:fontRef idx="minor">
              <a:schemeClr val="lt1"/>
            </a:fontRef>
          </p:style>
        </p:pic>
        <p:sp>
          <p:nvSpPr>
            <p:cNvPr id="147472" name="Oval 16"/>
            <p:cNvSpPr>
              <a:spLocks noChangeArrowheads="1"/>
            </p:cNvSpPr>
            <p:nvPr/>
          </p:nvSpPr>
          <p:spPr bwMode="auto">
            <a:xfrm>
              <a:off x="2228" y="2750"/>
              <a:ext cx="68" cy="68"/>
            </a:xfrm>
            <a:prstGeom prst="ellipse">
              <a:avLst/>
            </a:prstGeom>
            <a:ln>
              <a:headEnd/>
              <a:tailEnd/>
            </a:ln>
          </p:spPr>
          <p:style>
            <a:lnRef idx="0">
              <a:schemeClr val="accent6"/>
            </a:lnRef>
            <a:fillRef idx="1001">
              <a:schemeClr val="dk2"/>
            </a:fillRef>
            <a:effectRef idx="3">
              <a:schemeClr val="accent6"/>
            </a:effectRef>
            <a:fontRef idx="minor">
              <a:schemeClr val="lt1"/>
            </a:fontRef>
          </p:style>
          <p:txBody>
            <a:bodyPr wrap="none" anchor="ctr"/>
            <a:lstStyle/>
            <a:p>
              <a:endParaRPr lang="de-DE" sz="1600"/>
            </a:p>
          </p:txBody>
        </p:sp>
      </p:grpSp>
      <p:grpSp>
        <p:nvGrpSpPr>
          <p:cNvPr id="147492" name="Group 36"/>
          <p:cNvGrpSpPr>
            <a:grpSpLocks/>
          </p:cNvGrpSpPr>
          <p:nvPr/>
        </p:nvGrpSpPr>
        <p:grpSpPr bwMode="auto">
          <a:xfrm>
            <a:off x="4464050" y="2133600"/>
            <a:ext cx="3744913" cy="900113"/>
            <a:chOff x="2812" y="1344"/>
            <a:chExt cx="2359" cy="567"/>
          </a:xfrm>
        </p:grpSpPr>
        <p:sp>
          <p:nvSpPr>
            <p:cNvPr id="147464" name="Text Box 8"/>
            <p:cNvSpPr txBox="1">
              <a:spLocks noChangeArrowheads="1"/>
            </p:cNvSpPr>
            <p:nvPr/>
          </p:nvSpPr>
          <p:spPr bwMode="auto">
            <a:xfrm>
              <a:off x="2812" y="1344"/>
              <a:ext cx="1338" cy="567"/>
            </a:xfrm>
            <a:prstGeom prst="rect">
              <a:avLst/>
            </a:prstGeom>
            <a:ln/>
          </p:spPr>
          <p:style>
            <a:lnRef idx="0">
              <a:schemeClr val="accent6"/>
            </a:lnRef>
            <a:fillRef idx="1001">
              <a:schemeClr val="dk2"/>
            </a:fillRef>
            <a:effectRef idx="3">
              <a:schemeClr val="accent6"/>
            </a:effectRef>
            <a:fontRef idx="minor">
              <a:schemeClr val="lt1"/>
            </a:fontRef>
          </p:style>
          <p:txBody>
            <a:bodyPr anchor="ctr"/>
            <a:lstStyle/>
            <a:p>
              <a:pPr algn="r"/>
              <a:r>
                <a:rPr lang="de-DE" altLang="de-DE" sz="1600" b="1" dirty="0" smtClean="0">
                  <a:solidFill>
                    <a:schemeClr val="bg1"/>
                  </a:solidFill>
                </a:rPr>
                <a:t>02.06.-06.06.2015</a:t>
              </a:r>
              <a:endParaRPr lang="de-DE" altLang="de-DE" sz="1600" b="1" dirty="0">
                <a:solidFill>
                  <a:schemeClr val="bg1"/>
                </a:solidFill>
              </a:endParaRPr>
            </a:p>
            <a:p>
              <a:pPr algn="r"/>
              <a:r>
                <a:rPr lang="de-DE" altLang="de-DE" sz="1600" b="1" dirty="0">
                  <a:solidFill>
                    <a:schemeClr val="bg1"/>
                  </a:solidFill>
                </a:rPr>
                <a:t>CTT </a:t>
              </a:r>
              <a:endParaRPr lang="de-DE" altLang="de-DE" sz="1600" b="1" dirty="0" smtClean="0">
                <a:solidFill>
                  <a:schemeClr val="bg1"/>
                </a:solidFill>
              </a:endParaRPr>
            </a:p>
            <a:p>
              <a:pPr algn="r"/>
              <a:r>
                <a:rPr lang="de-DE" altLang="de-DE" sz="1600" b="1" dirty="0" smtClean="0">
                  <a:solidFill>
                    <a:schemeClr val="bg1"/>
                  </a:solidFill>
                </a:rPr>
                <a:t>Moskau</a:t>
              </a:r>
              <a:endParaRPr lang="de-DE" altLang="de-DE" sz="1600" b="1" dirty="0">
                <a:solidFill>
                  <a:schemeClr val="bg1"/>
                </a:solidFill>
              </a:endParaRPr>
            </a:p>
          </p:txBody>
        </p:sp>
        <p:pic>
          <p:nvPicPr>
            <p:cNvPr id="147471"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4150" y="1344"/>
              <a:ext cx="1021" cy="566"/>
            </a:xfrm>
            <a:prstGeom prst="rect">
              <a:avLst/>
            </a:prstGeom>
            <a:ln/>
          </p:spPr>
          <p:style>
            <a:lnRef idx="0">
              <a:schemeClr val="accent6"/>
            </a:lnRef>
            <a:fillRef idx="1001">
              <a:schemeClr val="dk2"/>
            </a:fillRef>
            <a:effectRef idx="3">
              <a:schemeClr val="accent6"/>
            </a:effectRef>
            <a:fontRef idx="minor">
              <a:schemeClr val="lt1"/>
            </a:fontRef>
          </p:style>
        </p:pic>
        <p:sp>
          <p:nvSpPr>
            <p:cNvPr id="147473" name="Oval 17"/>
            <p:cNvSpPr>
              <a:spLocks noChangeArrowheads="1"/>
            </p:cNvSpPr>
            <p:nvPr/>
          </p:nvSpPr>
          <p:spPr bwMode="auto">
            <a:xfrm>
              <a:off x="4700" y="1445"/>
              <a:ext cx="68" cy="68"/>
            </a:xfrm>
            <a:prstGeom prst="ellipse">
              <a:avLst/>
            </a:prstGeom>
            <a:ln>
              <a:headEnd/>
              <a:tailEnd/>
            </a:ln>
          </p:spPr>
          <p:style>
            <a:lnRef idx="0">
              <a:schemeClr val="accent6"/>
            </a:lnRef>
            <a:fillRef idx="1001">
              <a:schemeClr val="dk2"/>
            </a:fillRef>
            <a:effectRef idx="3">
              <a:schemeClr val="accent6"/>
            </a:effectRef>
            <a:fontRef idx="minor">
              <a:schemeClr val="lt1"/>
            </a:fontRef>
          </p:style>
          <p:txBody>
            <a:bodyPr wrap="none" anchor="ctr"/>
            <a:lstStyle/>
            <a:p>
              <a:endParaRPr lang="de-DE" sz="1600"/>
            </a:p>
          </p:txBody>
        </p:sp>
      </p:grpSp>
      <p:grpSp>
        <p:nvGrpSpPr>
          <p:cNvPr id="147490" name="Group 34"/>
          <p:cNvGrpSpPr>
            <a:grpSpLocks/>
          </p:cNvGrpSpPr>
          <p:nvPr/>
        </p:nvGrpSpPr>
        <p:grpSpPr bwMode="auto">
          <a:xfrm>
            <a:off x="647700" y="3213342"/>
            <a:ext cx="3740150" cy="900113"/>
            <a:chOff x="431" y="1956"/>
            <a:chExt cx="2356" cy="567"/>
          </a:xfrm>
        </p:grpSpPr>
        <p:sp>
          <p:nvSpPr>
            <p:cNvPr id="147463" name="Text Box 7"/>
            <p:cNvSpPr txBox="1">
              <a:spLocks noChangeArrowheads="1"/>
            </p:cNvSpPr>
            <p:nvPr/>
          </p:nvSpPr>
          <p:spPr bwMode="auto">
            <a:xfrm>
              <a:off x="431" y="1956"/>
              <a:ext cx="1361" cy="567"/>
            </a:xfrm>
            <a:prstGeom prst="rect">
              <a:avLst/>
            </a:prstGeom>
            <a:ln/>
          </p:spPr>
          <p:style>
            <a:lnRef idx="0">
              <a:schemeClr val="accent6"/>
            </a:lnRef>
            <a:fillRef idx="1001">
              <a:schemeClr val="dk2"/>
            </a:fillRef>
            <a:effectRef idx="3">
              <a:schemeClr val="accent6"/>
            </a:effectRef>
            <a:fontRef idx="minor">
              <a:schemeClr val="lt1"/>
            </a:fontRef>
          </p:style>
          <p:txBody>
            <a:bodyPr anchor="ctr"/>
            <a:lstStyle/>
            <a:p>
              <a:pPr algn="r">
                <a:lnSpc>
                  <a:spcPct val="90000"/>
                </a:lnSpc>
              </a:pPr>
              <a:r>
                <a:rPr lang="de-DE" altLang="de-DE" sz="1600" b="1" dirty="0" smtClean="0">
                  <a:solidFill>
                    <a:schemeClr val="bg1"/>
                  </a:solidFill>
                </a:rPr>
                <a:t>04.03.-08.03.2015</a:t>
              </a:r>
            </a:p>
            <a:p>
              <a:pPr algn="r">
                <a:lnSpc>
                  <a:spcPct val="90000"/>
                </a:lnSpc>
              </a:pPr>
              <a:r>
                <a:rPr lang="de-DE" altLang="de-DE" sz="1600" b="1" dirty="0" smtClean="0">
                  <a:solidFill>
                    <a:schemeClr val="bg1"/>
                  </a:solidFill>
                </a:rPr>
                <a:t>HKTCD</a:t>
              </a:r>
            </a:p>
            <a:p>
              <a:pPr algn="r">
                <a:lnSpc>
                  <a:spcPct val="90000"/>
                </a:lnSpc>
              </a:pPr>
              <a:r>
                <a:rPr lang="de-DE" altLang="de-DE" sz="1600" b="1" dirty="0" smtClean="0">
                  <a:solidFill>
                    <a:schemeClr val="bg1"/>
                  </a:solidFill>
                </a:rPr>
                <a:t>Hong Kong</a:t>
              </a:r>
              <a:endParaRPr lang="de-DE" altLang="de-DE" sz="1600" b="1" dirty="0">
                <a:solidFill>
                  <a:schemeClr val="bg1"/>
                </a:solidFill>
              </a:endParaRPr>
            </a:p>
          </p:txBody>
        </p:sp>
        <p:pic>
          <p:nvPicPr>
            <p:cNvPr id="14746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3481" t="6694" r="3481" b="17030"/>
            <a:stretch>
              <a:fillRect/>
            </a:stretch>
          </p:blipFill>
          <p:spPr bwMode="auto">
            <a:xfrm>
              <a:off x="1769" y="1956"/>
              <a:ext cx="1018" cy="566"/>
            </a:xfrm>
            <a:prstGeom prst="rect">
              <a:avLst/>
            </a:prstGeom>
            <a:ln/>
          </p:spPr>
          <p:style>
            <a:lnRef idx="0">
              <a:schemeClr val="accent6"/>
            </a:lnRef>
            <a:fillRef idx="1001">
              <a:schemeClr val="dk2"/>
            </a:fillRef>
            <a:effectRef idx="3">
              <a:schemeClr val="accent6"/>
            </a:effectRef>
            <a:fontRef idx="minor">
              <a:schemeClr val="lt1"/>
            </a:fontRef>
          </p:style>
        </p:pic>
        <p:sp>
          <p:nvSpPr>
            <p:cNvPr id="147474" name="Oval 18"/>
            <p:cNvSpPr>
              <a:spLocks noChangeArrowheads="1"/>
            </p:cNvSpPr>
            <p:nvPr/>
          </p:nvSpPr>
          <p:spPr bwMode="auto">
            <a:xfrm>
              <a:off x="2540" y="2183"/>
              <a:ext cx="74" cy="68"/>
            </a:xfrm>
            <a:prstGeom prst="ellipse">
              <a:avLst/>
            </a:prstGeom>
            <a:ln>
              <a:headEnd/>
              <a:tailEnd/>
            </a:ln>
          </p:spPr>
          <p:style>
            <a:lnRef idx="0">
              <a:schemeClr val="accent6"/>
            </a:lnRef>
            <a:fillRef idx="1001">
              <a:schemeClr val="dk2"/>
            </a:fillRef>
            <a:effectRef idx="3">
              <a:schemeClr val="accent6"/>
            </a:effectRef>
            <a:fontRef idx="minor">
              <a:schemeClr val="lt1"/>
            </a:fontRef>
          </p:style>
          <p:txBody>
            <a:bodyPr wrap="none" anchor="ctr"/>
            <a:lstStyle/>
            <a:p>
              <a:endParaRPr lang="de-DE" sz="1600"/>
            </a:p>
          </p:txBody>
        </p:sp>
      </p:grpSp>
      <p:grpSp>
        <p:nvGrpSpPr>
          <p:cNvPr id="147494" name="Group 38"/>
          <p:cNvGrpSpPr>
            <a:grpSpLocks/>
          </p:cNvGrpSpPr>
          <p:nvPr/>
        </p:nvGrpSpPr>
        <p:grpSpPr bwMode="auto">
          <a:xfrm>
            <a:off x="4467226" y="4293083"/>
            <a:ext cx="3741737" cy="900113"/>
            <a:chOff x="2813" y="2568"/>
            <a:chExt cx="2357" cy="567"/>
          </a:xfrm>
        </p:grpSpPr>
        <p:sp>
          <p:nvSpPr>
            <p:cNvPr id="147462" name="Text Box 6"/>
            <p:cNvSpPr txBox="1">
              <a:spLocks noChangeArrowheads="1"/>
            </p:cNvSpPr>
            <p:nvPr/>
          </p:nvSpPr>
          <p:spPr bwMode="auto">
            <a:xfrm>
              <a:off x="2813" y="2568"/>
              <a:ext cx="1338" cy="567"/>
            </a:xfrm>
            <a:prstGeom prst="rect">
              <a:avLst/>
            </a:prstGeom>
            <a:ln/>
          </p:spPr>
          <p:style>
            <a:lnRef idx="0">
              <a:schemeClr val="accent6"/>
            </a:lnRef>
            <a:fillRef idx="1001">
              <a:schemeClr val="dk2"/>
            </a:fillRef>
            <a:effectRef idx="3">
              <a:schemeClr val="accent6"/>
            </a:effectRef>
            <a:fontRef idx="minor">
              <a:schemeClr val="lt1"/>
            </a:fontRef>
          </p:style>
          <p:txBody>
            <a:bodyPr anchor="ctr"/>
            <a:lstStyle/>
            <a:p>
              <a:pPr algn="r">
                <a:lnSpc>
                  <a:spcPct val="90000"/>
                </a:lnSpc>
              </a:pPr>
              <a:r>
                <a:rPr lang="de-DE" altLang="de-DE" sz="1600" b="1" dirty="0" smtClean="0">
                  <a:solidFill>
                    <a:schemeClr val="bg1"/>
                  </a:solidFill>
                </a:rPr>
                <a:t>03.11.-05.11.2015</a:t>
              </a:r>
            </a:p>
            <a:p>
              <a:pPr algn="r">
                <a:lnSpc>
                  <a:spcPct val="90000"/>
                </a:lnSpc>
              </a:pPr>
              <a:r>
                <a:rPr lang="de-DE" altLang="de-DE" sz="1600" b="1" dirty="0" smtClean="0">
                  <a:solidFill>
                    <a:schemeClr val="bg1"/>
                  </a:solidFill>
                </a:rPr>
                <a:t>FIMAI E SIMAI</a:t>
              </a:r>
            </a:p>
            <a:p>
              <a:pPr algn="r">
                <a:lnSpc>
                  <a:spcPct val="90000"/>
                </a:lnSpc>
              </a:pPr>
              <a:r>
                <a:rPr lang="de-DE" altLang="de-DE" sz="1600" b="1" dirty="0">
                  <a:solidFill>
                    <a:schemeClr val="bg1"/>
                  </a:solidFill>
                </a:rPr>
                <a:t>São </a:t>
              </a:r>
              <a:r>
                <a:rPr lang="de-DE" altLang="de-DE" sz="1600" b="1" dirty="0" smtClean="0">
                  <a:solidFill>
                    <a:schemeClr val="bg1"/>
                  </a:solidFill>
                </a:rPr>
                <a:t>Paulo</a:t>
              </a:r>
              <a:endParaRPr lang="de-DE" altLang="de-DE" sz="1600" b="1" dirty="0">
                <a:solidFill>
                  <a:schemeClr val="bg1"/>
                </a:solidFill>
              </a:endParaRPr>
            </a:p>
          </p:txBody>
        </p:sp>
        <p:pic>
          <p:nvPicPr>
            <p:cNvPr id="14747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l="3481" t="6694" r="3481" b="17030"/>
            <a:stretch>
              <a:fillRect/>
            </a:stretch>
          </p:blipFill>
          <p:spPr bwMode="auto">
            <a:xfrm>
              <a:off x="4150" y="2568"/>
              <a:ext cx="1020" cy="566"/>
            </a:xfrm>
            <a:prstGeom prst="rect">
              <a:avLst/>
            </a:prstGeom>
            <a:ln/>
          </p:spPr>
          <p:style>
            <a:lnRef idx="0">
              <a:schemeClr val="accent6"/>
            </a:lnRef>
            <a:fillRef idx="1001">
              <a:schemeClr val="dk2"/>
            </a:fillRef>
            <a:effectRef idx="3">
              <a:schemeClr val="accent6"/>
            </a:effectRef>
            <a:fontRef idx="minor">
              <a:schemeClr val="lt1"/>
            </a:fontRef>
          </p:style>
        </p:pic>
        <p:sp>
          <p:nvSpPr>
            <p:cNvPr id="147475" name="Oval 19"/>
            <p:cNvSpPr>
              <a:spLocks noChangeArrowheads="1"/>
            </p:cNvSpPr>
            <p:nvPr/>
          </p:nvSpPr>
          <p:spPr bwMode="auto">
            <a:xfrm>
              <a:off x="4423" y="2954"/>
              <a:ext cx="68" cy="69"/>
            </a:xfrm>
            <a:prstGeom prst="ellipse">
              <a:avLst/>
            </a:prstGeom>
            <a:ln>
              <a:headEnd/>
              <a:tailEnd/>
            </a:ln>
          </p:spPr>
          <p:style>
            <a:lnRef idx="0">
              <a:schemeClr val="accent6"/>
            </a:lnRef>
            <a:fillRef idx="1001">
              <a:schemeClr val="dk2"/>
            </a:fillRef>
            <a:effectRef idx="3">
              <a:schemeClr val="accent6"/>
            </a:effectRef>
            <a:fontRef idx="minor">
              <a:schemeClr val="lt1"/>
            </a:fontRef>
          </p:style>
          <p:txBody>
            <a:bodyPr wrap="none" anchor="ctr"/>
            <a:lstStyle/>
            <a:p>
              <a:endParaRPr lang="de-DE" sz="1600"/>
            </a:p>
          </p:txBody>
        </p:sp>
      </p:grpSp>
      <p:grpSp>
        <p:nvGrpSpPr>
          <p:cNvPr id="147493" name="Group 37"/>
          <p:cNvGrpSpPr>
            <a:grpSpLocks/>
          </p:cNvGrpSpPr>
          <p:nvPr/>
        </p:nvGrpSpPr>
        <p:grpSpPr bwMode="auto">
          <a:xfrm>
            <a:off x="4464050" y="3213341"/>
            <a:ext cx="3744913" cy="900113"/>
            <a:chOff x="2812" y="1956"/>
            <a:chExt cx="2359" cy="567"/>
          </a:xfrm>
        </p:grpSpPr>
        <p:sp>
          <p:nvSpPr>
            <p:cNvPr id="147461" name="Text Box 5"/>
            <p:cNvSpPr txBox="1">
              <a:spLocks noChangeArrowheads="1"/>
            </p:cNvSpPr>
            <p:nvPr/>
          </p:nvSpPr>
          <p:spPr bwMode="auto">
            <a:xfrm>
              <a:off x="2812" y="1956"/>
              <a:ext cx="1338" cy="567"/>
            </a:xfrm>
            <a:prstGeom prst="rect">
              <a:avLst/>
            </a:prstGeom>
            <a:ln/>
          </p:spPr>
          <p:style>
            <a:lnRef idx="0">
              <a:schemeClr val="accent6"/>
            </a:lnRef>
            <a:fillRef idx="1001">
              <a:schemeClr val="dk2"/>
            </a:fillRef>
            <a:effectRef idx="3">
              <a:schemeClr val="accent6"/>
            </a:effectRef>
            <a:fontRef idx="minor">
              <a:schemeClr val="lt1"/>
            </a:fontRef>
          </p:style>
          <p:txBody>
            <a:bodyPr lIns="18000" anchor="ctr"/>
            <a:lstStyle/>
            <a:p>
              <a:pPr algn="r">
                <a:lnSpc>
                  <a:spcPct val="90000"/>
                </a:lnSpc>
              </a:pPr>
              <a:r>
                <a:rPr lang="de-DE" altLang="de-DE" sz="1600" b="1" dirty="0" smtClean="0">
                  <a:solidFill>
                    <a:schemeClr val="bg1"/>
                  </a:solidFill>
                </a:rPr>
                <a:t>15.06.-18.06.2015</a:t>
              </a:r>
              <a:endParaRPr lang="de-DE" altLang="de-DE" sz="1600" b="1" dirty="0">
                <a:solidFill>
                  <a:schemeClr val="bg1"/>
                </a:solidFill>
              </a:endParaRPr>
            </a:p>
            <a:p>
              <a:pPr algn="r">
                <a:lnSpc>
                  <a:spcPct val="90000"/>
                </a:lnSpc>
              </a:pPr>
              <a:r>
                <a:rPr lang="de-DE" altLang="de-DE" sz="1600" b="1" dirty="0" smtClean="0">
                  <a:solidFill>
                    <a:schemeClr val="bg1"/>
                  </a:solidFill>
                </a:rPr>
                <a:t>Bio </a:t>
              </a:r>
            </a:p>
            <a:p>
              <a:pPr algn="r">
                <a:lnSpc>
                  <a:spcPct val="90000"/>
                </a:lnSpc>
              </a:pPr>
              <a:r>
                <a:rPr lang="de-DE" altLang="de-DE" sz="1600" b="1" dirty="0" smtClean="0">
                  <a:solidFill>
                    <a:schemeClr val="bg1"/>
                  </a:solidFill>
                </a:rPr>
                <a:t>Philadelphia</a:t>
              </a:r>
              <a:endParaRPr lang="de-DE" altLang="de-DE" sz="1600" b="1" dirty="0">
                <a:solidFill>
                  <a:schemeClr val="bg1"/>
                </a:solidFill>
              </a:endParaRPr>
            </a:p>
          </p:txBody>
        </p:sp>
        <p:pic>
          <p:nvPicPr>
            <p:cNvPr id="14746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4150" y="1956"/>
              <a:ext cx="1021" cy="566"/>
            </a:xfrm>
            <a:prstGeom prst="rect">
              <a:avLst/>
            </a:prstGeom>
            <a:ln/>
          </p:spPr>
          <p:style>
            <a:lnRef idx="0">
              <a:schemeClr val="accent6"/>
            </a:lnRef>
            <a:fillRef idx="1001">
              <a:schemeClr val="dk2"/>
            </a:fillRef>
            <a:effectRef idx="3">
              <a:schemeClr val="accent6"/>
            </a:effectRef>
            <a:fontRef idx="minor">
              <a:schemeClr val="lt1"/>
            </a:fontRef>
          </p:style>
        </p:pic>
        <p:sp>
          <p:nvSpPr>
            <p:cNvPr id="147480" name="Oval 24"/>
            <p:cNvSpPr>
              <a:spLocks noChangeArrowheads="1"/>
            </p:cNvSpPr>
            <p:nvPr/>
          </p:nvSpPr>
          <p:spPr bwMode="auto">
            <a:xfrm>
              <a:off x="4349" y="2103"/>
              <a:ext cx="68" cy="68"/>
            </a:xfrm>
            <a:prstGeom prst="ellipse">
              <a:avLst/>
            </a:prstGeom>
            <a:ln>
              <a:headEnd/>
              <a:tailEnd/>
            </a:ln>
          </p:spPr>
          <p:style>
            <a:lnRef idx="0">
              <a:schemeClr val="accent6"/>
            </a:lnRef>
            <a:fillRef idx="1001">
              <a:schemeClr val="dk2"/>
            </a:fillRef>
            <a:effectRef idx="3">
              <a:schemeClr val="accent6"/>
            </a:effectRef>
            <a:fontRef idx="minor">
              <a:schemeClr val="lt1"/>
            </a:fontRef>
          </p:style>
          <p:txBody>
            <a:bodyPr wrap="none" anchor="ctr"/>
            <a:lstStyle/>
            <a:p>
              <a:endParaRPr lang="de-DE" sz="1600"/>
            </a:p>
          </p:txBody>
        </p:sp>
      </p:grpSp>
    </p:spTree>
    <p:extLst>
      <p:ext uri="{BB962C8B-B14F-4D97-AF65-F5344CB8AC3E}">
        <p14:creationId xmlns:p14="http://schemas.microsoft.com/office/powerpoint/2010/main" val="354638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93750" y="639763"/>
            <a:ext cx="4141788" cy="746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a:t>Wirtschaftsreisen</a:t>
            </a:r>
          </a:p>
        </p:txBody>
      </p:sp>
      <p:grpSp>
        <p:nvGrpSpPr>
          <p:cNvPr id="7" name="Gruppieren 6"/>
          <p:cNvGrpSpPr/>
          <p:nvPr/>
        </p:nvGrpSpPr>
        <p:grpSpPr>
          <a:xfrm>
            <a:off x="647564" y="4148187"/>
            <a:ext cx="3717925" cy="900993"/>
            <a:chOff x="741363" y="4033838"/>
            <a:chExt cx="3717925" cy="900993"/>
          </a:xfrm>
        </p:grpSpPr>
        <p:sp>
          <p:nvSpPr>
            <p:cNvPr id="149509" name="Text Box 5"/>
            <p:cNvSpPr txBox="1">
              <a:spLocks noChangeArrowheads="1"/>
            </p:cNvSpPr>
            <p:nvPr/>
          </p:nvSpPr>
          <p:spPr bwMode="auto">
            <a:xfrm>
              <a:off x="741363" y="4033838"/>
              <a:ext cx="2159000" cy="900112"/>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12.07.-17.07.2015</a:t>
              </a:r>
              <a:endParaRPr lang="de-DE" altLang="de-DE" sz="1600" b="1" dirty="0">
                <a:solidFill>
                  <a:schemeClr val="bg1"/>
                </a:solidFill>
              </a:endParaRPr>
            </a:p>
            <a:p>
              <a:pPr algn="r"/>
              <a:r>
                <a:rPr lang="de-DE" altLang="de-DE" sz="1600" b="1" dirty="0" smtClean="0">
                  <a:solidFill>
                    <a:schemeClr val="bg1"/>
                  </a:solidFill>
                </a:rPr>
                <a:t>Italien</a:t>
              </a:r>
              <a:endParaRPr lang="de-DE" altLang="de-DE" sz="1600" b="1" dirty="0">
                <a:solidFill>
                  <a:schemeClr val="bg1"/>
                </a:solidFill>
              </a:endParaRPr>
            </a:p>
          </p:txBody>
        </p:sp>
        <p:pic>
          <p:nvPicPr>
            <p:cNvPr id="14951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2894013" y="4036306"/>
              <a:ext cx="1565275" cy="898525"/>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49523" name="Oval 19"/>
            <p:cNvSpPr>
              <a:spLocks noChangeArrowheads="1"/>
            </p:cNvSpPr>
            <p:nvPr/>
          </p:nvSpPr>
          <p:spPr bwMode="auto">
            <a:xfrm>
              <a:off x="3613150" y="4273550"/>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11" name="Gruppieren 10"/>
          <p:cNvGrpSpPr/>
          <p:nvPr/>
        </p:nvGrpSpPr>
        <p:grpSpPr>
          <a:xfrm>
            <a:off x="4503738" y="4149067"/>
            <a:ext cx="3721100" cy="900113"/>
            <a:chOff x="4503738" y="4041775"/>
            <a:chExt cx="3721100" cy="900113"/>
          </a:xfrm>
        </p:grpSpPr>
        <p:sp>
          <p:nvSpPr>
            <p:cNvPr id="149512" name="Text Box 8"/>
            <p:cNvSpPr txBox="1">
              <a:spLocks noChangeArrowheads="1"/>
            </p:cNvSpPr>
            <p:nvPr/>
          </p:nvSpPr>
          <p:spPr bwMode="auto">
            <a:xfrm>
              <a:off x="4503738" y="4041775"/>
              <a:ext cx="2159000" cy="900113"/>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15.11.-21.11.2015</a:t>
              </a:r>
            </a:p>
            <a:p>
              <a:pPr algn="r"/>
              <a:r>
                <a:rPr lang="de-DE" altLang="de-DE" sz="1600" b="1" dirty="0" smtClean="0">
                  <a:solidFill>
                    <a:schemeClr val="bg1"/>
                  </a:solidFill>
                </a:rPr>
                <a:t>Südafrika</a:t>
              </a:r>
              <a:endParaRPr lang="de-DE" altLang="de-DE" sz="1600" b="1" dirty="0">
                <a:solidFill>
                  <a:schemeClr val="bg1"/>
                </a:solidFill>
              </a:endParaRPr>
            </a:p>
          </p:txBody>
        </p:sp>
        <p:pic>
          <p:nvPicPr>
            <p:cNvPr id="1495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3481" t="6694" r="3481" b="17030"/>
            <a:stretch>
              <a:fillRect/>
            </a:stretch>
          </p:blipFill>
          <p:spPr bwMode="auto">
            <a:xfrm>
              <a:off x="6659563" y="4041775"/>
              <a:ext cx="1565275" cy="900113"/>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pic>
        <p:sp>
          <p:nvSpPr>
            <p:cNvPr id="149529" name="Oval 25"/>
            <p:cNvSpPr>
              <a:spLocks noChangeArrowheads="1"/>
            </p:cNvSpPr>
            <p:nvPr/>
          </p:nvSpPr>
          <p:spPr bwMode="auto">
            <a:xfrm>
              <a:off x="7435788" y="4689140"/>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8" name="Gruppieren 7"/>
          <p:cNvGrpSpPr/>
          <p:nvPr/>
        </p:nvGrpSpPr>
        <p:grpSpPr>
          <a:xfrm>
            <a:off x="4514850" y="2129668"/>
            <a:ext cx="3709988" cy="903288"/>
            <a:chOff x="4483101" y="2133600"/>
            <a:chExt cx="3709988" cy="903288"/>
          </a:xfrm>
          <a:solidFill>
            <a:srgbClr val="002060"/>
          </a:solidFill>
        </p:grpSpPr>
        <p:sp>
          <p:nvSpPr>
            <p:cNvPr id="149532" name="Text Box 28"/>
            <p:cNvSpPr txBox="1">
              <a:spLocks noChangeArrowheads="1"/>
            </p:cNvSpPr>
            <p:nvPr/>
          </p:nvSpPr>
          <p:spPr bwMode="auto">
            <a:xfrm>
              <a:off x="4483101" y="2135188"/>
              <a:ext cx="2159000" cy="900113"/>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13.09.-19.09.2015</a:t>
              </a:r>
            </a:p>
            <a:p>
              <a:pPr algn="r"/>
              <a:r>
                <a:rPr lang="de-DE" altLang="de-DE" sz="1600" b="1" dirty="0" smtClean="0">
                  <a:solidFill>
                    <a:schemeClr val="bg1"/>
                  </a:solidFill>
                </a:rPr>
                <a:t>China</a:t>
              </a:r>
              <a:endParaRPr lang="de-DE" altLang="de-DE" sz="1600" b="1" dirty="0">
                <a:solidFill>
                  <a:schemeClr val="bg1"/>
                </a:solidFill>
              </a:endParaRPr>
            </a:p>
          </p:txBody>
        </p:sp>
        <p:pic>
          <p:nvPicPr>
            <p:cNvPr id="149533"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6634164" y="2133600"/>
              <a:ext cx="1558925" cy="903288"/>
            </a:xfrm>
            <a:prstGeom prst="rect">
              <a:avLst/>
            </a:prstGeom>
            <a:grpFill/>
            <a:ln>
              <a:noFill/>
            </a:ln>
            <a:extLst/>
          </p:spPr>
          <p:style>
            <a:lnRef idx="0">
              <a:schemeClr val="accent6"/>
            </a:lnRef>
            <a:fillRef idx="3">
              <a:schemeClr val="accent6"/>
            </a:fillRef>
            <a:effectRef idx="3">
              <a:schemeClr val="accent6"/>
            </a:effectRef>
            <a:fontRef idx="minor">
              <a:schemeClr val="lt1"/>
            </a:fontRef>
          </p:style>
        </p:pic>
        <p:sp>
          <p:nvSpPr>
            <p:cNvPr id="149534" name="Oval 30"/>
            <p:cNvSpPr>
              <a:spLocks noChangeArrowheads="1"/>
            </p:cNvSpPr>
            <p:nvPr/>
          </p:nvSpPr>
          <p:spPr bwMode="auto">
            <a:xfrm>
              <a:off x="7815264" y="2427288"/>
              <a:ext cx="107950" cy="107950"/>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4" name="Gruppieren 3"/>
          <p:cNvGrpSpPr/>
          <p:nvPr/>
        </p:nvGrpSpPr>
        <p:grpSpPr>
          <a:xfrm>
            <a:off x="647564" y="2132099"/>
            <a:ext cx="3719600" cy="900857"/>
            <a:chOff x="720725" y="2132856"/>
            <a:chExt cx="3719600" cy="900857"/>
          </a:xfrm>
        </p:grpSpPr>
        <p:grpSp>
          <p:nvGrpSpPr>
            <p:cNvPr id="3" name="Gruppieren 2"/>
            <p:cNvGrpSpPr/>
            <p:nvPr/>
          </p:nvGrpSpPr>
          <p:grpSpPr>
            <a:xfrm>
              <a:off x="720725" y="2132856"/>
              <a:ext cx="3719600" cy="900857"/>
              <a:chOff x="720725" y="2132856"/>
              <a:chExt cx="3719600" cy="900857"/>
            </a:xfrm>
          </p:grpSpPr>
          <p:sp>
            <p:nvSpPr>
              <p:cNvPr id="149507" name="Text Box 3"/>
              <p:cNvSpPr txBox="1">
                <a:spLocks noChangeArrowheads="1"/>
              </p:cNvSpPr>
              <p:nvPr/>
            </p:nvSpPr>
            <p:spPr bwMode="auto">
              <a:xfrm>
                <a:off x="720725" y="2133600"/>
                <a:ext cx="2159000" cy="900113"/>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19.04.-25.04.2015</a:t>
                </a:r>
                <a:endParaRPr lang="de-DE" altLang="de-DE" sz="1600" b="1" dirty="0">
                  <a:solidFill>
                    <a:schemeClr val="bg1"/>
                  </a:solidFill>
                </a:endParaRPr>
              </a:p>
              <a:p>
                <a:pPr algn="r"/>
                <a:r>
                  <a:rPr lang="de-DE" altLang="de-DE" sz="1600" b="1" dirty="0" smtClean="0">
                    <a:solidFill>
                      <a:schemeClr val="bg1"/>
                    </a:solidFill>
                  </a:rPr>
                  <a:t>Chile, Brasilien</a:t>
                </a:r>
                <a:endParaRPr lang="de-DE" altLang="de-DE" sz="1600" b="1" dirty="0">
                  <a:solidFill>
                    <a:schemeClr val="bg1"/>
                  </a:solidFill>
                </a:endParaRPr>
              </a:p>
            </p:txBody>
          </p:sp>
          <p:pic>
            <p:nvPicPr>
              <p:cNvPr id="14951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2875050" y="2132856"/>
                <a:ext cx="1565275" cy="898525"/>
              </a:xfrm>
              <a:prstGeom prst="rect">
                <a:avLst/>
              </a:prstGeom>
              <a:noFill/>
              <a:ln/>
              <a:extLst/>
            </p:spPr>
            <p:style>
              <a:lnRef idx="0">
                <a:schemeClr val="accent6"/>
              </a:lnRef>
              <a:fillRef idx="3">
                <a:schemeClr val="accent6"/>
              </a:fillRef>
              <a:effectRef idx="3">
                <a:schemeClr val="accent6"/>
              </a:effectRef>
              <a:fontRef idx="minor">
                <a:schemeClr val="lt1"/>
              </a:fontRef>
            </p:style>
          </p:pic>
        </p:grpSp>
        <p:sp>
          <p:nvSpPr>
            <p:cNvPr id="37" name="Oval 30"/>
            <p:cNvSpPr>
              <a:spLocks noChangeArrowheads="1"/>
            </p:cNvSpPr>
            <p:nvPr/>
          </p:nvSpPr>
          <p:spPr bwMode="auto">
            <a:xfrm>
              <a:off x="3287713" y="2687638"/>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sp>
          <p:nvSpPr>
            <p:cNvPr id="38" name="Oval 30"/>
            <p:cNvSpPr>
              <a:spLocks noChangeArrowheads="1"/>
            </p:cNvSpPr>
            <p:nvPr/>
          </p:nvSpPr>
          <p:spPr bwMode="auto">
            <a:xfrm>
              <a:off x="3128963" y="2760663"/>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5" name="Gruppieren 4"/>
          <p:cNvGrpSpPr/>
          <p:nvPr/>
        </p:nvGrpSpPr>
        <p:grpSpPr>
          <a:xfrm>
            <a:off x="647564" y="3140515"/>
            <a:ext cx="3722688" cy="900113"/>
            <a:chOff x="727075" y="3104951"/>
            <a:chExt cx="3722688" cy="900113"/>
          </a:xfrm>
        </p:grpSpPr>
        <p:grpSp>
          <p:nvGrpSpPr>
            <p:cNvPr id="149538" name="Group 34"/>
            <p:cNvGrpSpPr>
              <a:grpSpLocks/>
            </p:cNvGrpSpPr>
            <p:nvPr/>
          </p:nvGrpSpPr>
          <p:grpSpPr bwMode="auto">
            <a:xfrm>
              <a:off x="727075" y="3104951"/>
              <a:ext cx="3722688" cy="900113"/>
              <a:chOff x="453" y="2546"/>
              <a:chExt cx="2345" cy="567"/>
            </a:xfrm>
          </p:grpSpPr>
          <p:sp>
            <p:nvSpPr>
              <p:cNvPr id="149508" name="Text Box 4"/>
              <p:cNvSpPr txBox="1">
                <a:spLocks noChangeArrowheads="1"/>
              </p:cNvSpPr>
              <p:nvPr/>
            </p:nvSpPr>
            <p:spPr bwMode="auto">
              <a:xfrm>
                <a:off x="453" y="2546"/>
                <a:ext cx="1360" cy="567"/>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txBody>
              <a:bodyPr anchor="ctr"/>
              <a:lstStyle>
                <a:defPPr>
                  <a:defRPr lang="de-DE"/>
                </a:defPPr>
                <a:lvl1pPr algn="r">
                  <a:defRPr sz="1600" b="1">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de-DE" altLang="de-DE" dirty="0"/>
                  <a:t>03.05.-09.05.2015</a:t>
                </a:r>
              </a:p>
              <a:p>
                <a:r>
                  <a:rPr lang="de-DE" altLang="de-DE" dirty="0" smtClean="0"/>
                  <a:t>Kanada, USA</a:t>
                </a:r>
                <a:endParaRPr lang="de-DE" altLang="de-DE" dirty="0"/>
              </a:p>
            </p:txBody>
          </p:sp>
          <p:pic>
            <p:nvPicPr>
              <p:cNvPr id="14951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1812" y="2546"/>
                <a:ext cx="986" cy="566"/>
              </a:xfrm>
              <a:prstGeom prst="rect">
                <a:avLst/>
              </a:prstGeom>
              <a:noFill/>
              <a:ln>
                <a:noFill/>
              </a:ln>
              <a:extLst/>
            </p:spPr>
            <p:style>
              <a:lnRef idx="0">
                <a:schemeClr val="accent6"/>
              </a:lnRef>
              <a:fillRef idx="3">
                <a:schemeClr val="accent6"/>
              </a:fillRef>
              <a:effectRef idx="3">
                <a:schemeClr val="accent6"/>
              </a:effectRef>
              <a:fontRef idx="minor">
                <a:schemeClr val="lt1"/>
              </a:fontRef>
            </p:style>
          </p:pic>
        </p:grpSp>
        <p:sp>
          <p:nvSpPr>
            <p:cNvPr id="40" name="Oval 30"/>
            <p:cNvSpPr>
              <a:spLocks noChangeArrowheads="1"/>
            </p:cNvSpPr>
            <p:nvPr/>
          </p:nvSpPr>
          <p:spPr bwMode="auto">
            <a:xfrm>
              <a:off x="3105360" y="3349625"/>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sp>
          <p:nvSpPr>
            <p:cNvPr id="42" name="Oval 30"/>
            <p:cNvSpPr>
              <a:spLocks noChangeArrowheads="1"/>
            </p:cNvSpPr>
            <p:nvPr/>
          </p:nvSpPr>
          <p:spPr bwMode="auto">
            <a:xfrm>
              <a:off x="3170225" y="3284984"/>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10" name="Gruppieren 9"/>
          <p:cNvGrpSpPr/>
          <p:nvPr/>
        </p:nvGrpSpPr>
        <p:grpSpPr>
          <a:xfrm>
            <a:off x="4500563" y="3140955"/>
            <a:ext cx="3724275" cy="900113"/>
            <a:chOff x="4463988" y="3076575"/>
            <a:chExt cx="3724275" cy="900113"/>
          </a:xfrm>
        </p:grpSpPr>
        <p:sp>
          <p:nvSpPr>
            <p:cNvPr id="149525" name="Text Box 21"/>
            <p:cNvSpPr txBox="1">
              <a:spLocks noChangeArrowheads="1"/>
            </p:cNvSpPr>
            <p:nvPr/>
          </p:nvSpPr>
          <p:spPr bwMode="auto">
            <a:xfrm>
              <a:off x="4463988" y="3076575"/>
              <a:ext cx="2159000" cy="900113"/>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25.10.-31.10.2015</a:t>
              </a:r>
            </a:p>
            <a:p>
              <a:pPr algn="r"/>
              <a:r>
                <a:rPr lang="de-DE" altLang="de-DE" sz="1600" b="1" dirty="0" smtClean="0">
                  <a:solidFill>
                    <a:schemeClr val="bg1"/>
                  </a:solidFill>
                </a:rPr>
                <a:t>Kasachstan, Turkmenistan</a:t>
              </a:r>
              <a:endParaRPr lang="de-DE" altLang="de-DE" sz="1600" b="1" dirty="0">
                <a:solidFill>
                  <a:schemeClr val="bg1"/>
                </a:solidFill>
              </a:endParaRPr>
            </a:p>
          </p:txBody>
        </p:sp>
        <p:pic>
          <p:nvPicPr>
            <p:cNvPr id="14952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l="3481" t="6694" r="3481" b="17030"/>
            <a:stretch>
              <a:fillRect/>
            </a:stretch>
          </p:blipFill>
          <p:spPr bwMode="auto">
            <a:xfrm>
              <a:off x="6622988" y="3076575"/>
              <a:ext cx="1565275" cy="900113"/>
            </a:xfrm>
            <a:prstGeom prst="rect">
              <a:avLst/>
            </a:prstGeom>
            <a:solidFill>
              <a:srgbClr val="002060"/>
            </a:solidFill>
            <a:ln/>
            <a:extLst/>
          </p:spPr>
          <p:style>
            <a:lnRef idx="0">
              <a:schemeClr val="accent6"/>
            </a:lnRef>
            <a:fillRef idx="3">
              <a:schemeClr val="accent6"/>
            </a:fillRef>
            <a:effectRef idx="3">
              <a:schemeClr val="accent6"/>
            </a:effectRef>
            <a:fontRef idx="minor">
              <a:schemeClr val="lt1"/>
            </a:fontRef>
          </p:style>
        </p:pic>
        <p:sp>
          <p:nvSpPr>
            <p:cNvPr id="149528" name="Oval 24"/>
            <p:cNvSpPr>
              <a:spLocks noChangeArrowheads="1"/>
            </p:cNvSpPr>
            <p:nvPr/>
          </p:nvSpPr>
          <p:spPr bwMode="auto">
            <a:xfrm>
              <a:off x="7543738" y="3230563"/>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sp>
          <p:nvSpPr>
            <p:cNvPr id="47" name="Oval 24"/>
            <p:cNvSpPr>
              <a:spLocks noChangeArrowheads="1"/>
            </p:cNvSpPr>
            <p:nvPr/>
          </p:nvSpPr>
          <p:spPr bwMode="auto">
            <a:xfrm>
              <a:off x="7572982" y="3325813"/>
              <a:ext cx="107950" cy="107950"/>
            </a:xfrm>
            <a:prstGeom prst="ellipse">
              <a:avLst/>
            </a:prstGeom>
            <a:solidFill>
              <a:srgbClr val="002060"/>
            </a:solid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spTree>
    <p:extLst>
      <p:ext uri="{BB962C8B-B14F-4D97-AF65-F5344CB8AC3E}">
        <p14:creationId xmlns:p14="http://schemas.microsoft.com/office/powerpoint/2010/main" val="2350972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68350" y="639763"/>
            <a:ext cx="5243513" cy="746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Wirtschaftsreisen zu Messen</a:t>
            </a:r>
          </a:p>
        </p:txBody>
      </p:sp>
      <p:grpSp>
        <p:nvGrpSpPr>
          <p:cNvPr id="3" name="Gruppieren 2"/>
          <p:cNvGrpSpPr/>
          <p:nvPr/>
        </p:nvGrpSpPr>
        <p:grpSpPr>
          <a:xfrm>
            <a:off x="827584" y="2096952"/>
            <a:ext cx="3772800" cy="900000"/>
            <a:chOff x="839788" y="1949450"/>
            <a:chExt cx="4676775" cy="1154113"/>
          </a:xfrm>
          <a:solidFill>
            <a:srgbClr val="FF6600"/>
          </a:solidFill>
        </p:grpSpPr>
        <p:sp>
          <p:nvSpPr>
            <p:cNvPr id="153605" name="Text Box 5"/>
            <p:cNvSpPr txBox="1">
              <a:spLocks noChangeArrowheads="1"/>
            </p:cNvSpPr>
            <p:nvPr/>
          </p:nvSpPr>
          <p:spPr bwMode="auto">
            <a:xfrm>
              <a:off x="839788" y="1952625"/>
              <a:ext cx="2698750" cy="1150938"/>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09.02.-11.02.2015</a:t>
              </a:r>
              <a:endParaRPr lang="de-DE" altLang="de-DE" sz="1600" b="1" dirty="0">
                <a:solidFill>
                  <a:schemeClr val="bg1"/>
                </a:solidFill>
              </a:endParaRPr>
            </a:p>
            <a:p>
              <a:pPr algn="r"/>
              <a:r>
                <a:rPr lang="de-DE" altLang="de-DE" sz="1600" b="1" dirty="0" err="1" smtClean="0">
                  <a:solidFill>
                    <a:schemeClr val="bg1"/>
                  </a:solidFill>
                </a:rPr>
                <a:t>Week</a:t>
              </a:r>
              <a:r>
                <a:rPr lang="de-DE" altLang="de-DE" sz="1600" b="1" dirty="0" smtClean="0">
                  <a:solidFill>
                    <a:schemeClr val="bg1"/>
                  </a:solidFill>
                </a:rPr>
                <a:t> van de </a:t>
              </a:r>
              <a:r>
                <a:rPr lang="de-DE" altLang="de-DE" sz="1600" b="1" dirty="0" err="1" smtClean="0">
                  <a:solidFill>
                    <a:schemeClr val="bg1"/>
                  </a:solidFill>
                </a:rPr>
                <a:t>Bouw</a:t>
              </a:r>
              <a:endParaRPr lang="de-DE" altLang="de-DE" sz="1600" b="1" dirty="0">
                <a:solidFill>
                  <a:schemeClr val="bg1"/>
                </a:solidFill>
              </a:endParaRPr>
            </a:p>
            <a:p>
              <a:pPr algn="r"/>
              <a:r>
                <a:rPr lang="de-DE" altLang="de-DE" sz="1600" b="1" dirty="0" smtClean="0">
                  <a:solidFill>
                    <a:schemeClr val="bg1"/>
                  </a:solidFill>
                </a:rPr>
                <a:t>Utrecht</a:t>
              </a:r>
              <a:endParaRPr lang="de-DE" altLang="de-DE" sz="1600" b="1" dirty="0">
                <a:solidFill>
                  <a:schemeClr val="bg1"/>
                </a:solidFill>
              </a:endParaRPr>
            </a:p>
          </p:txBody>
        </p:sp>
        <p:pic>
          <p:nvPicPr>
            <p:cNvPr id="1536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3536950" y="1949450"/>
              <a:ext cx="1979613" cy="1152525"/>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53612" name="Oval 12"/>
            <p:cNvSpPr>
              <a:spLocks noChangeArrowheads="1"/>
            </p:cNvSpPr>
            <p:nvPr/>
          </p:nvSpPr>
          <p:spPr bwMode="auto">
            <a:xfrm>
              <a:off x="4392613" y="2201863"/>
              <a:ext cx="106362" cy="107950"/>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2" name="Gruppieren 1"/>
          <p:cNvGrpSpPr/>
          <p:nvPr/>
        </p:nvGrpSpPr>
        <p:grpSpPr>
          <a:xfrm>
            <a:off x="827584" y="3231028"/>
            <a:ext cx="3772800" cy="900000"/>
            <a:chOff x="847725" y="3248025"/>
            <a:chExt cx="4696284" cy="1152525"/>
          </a:xfrm>
          <a:solidFill>
            <a:srgbClr val="FF6600"/>
          </a:solidFill>
        </p:grpSpPr>
        <p:pic>
          <p:nvPicPr>
            <p:cNvPr id="15360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3481" t="6694" r="3481" b="17030"/>
            <a:stretch>
              <a:fillRect/>
            </a:stretch>
          </p:blipFill>
          <p:spPr bwMode="auto">
            <a:xfrm>
              <a:off x="3527884" y="3248025"/>
              <a:ext cx="2016125" cy="1152525"/>
            </a:xfrm>
            <a:prstGeom prst="rect">
              <a:avLst/>
            </a:prstGeom>
            <a:solidFill>
              <a:srgbClr val="FF6600"/>
            </a:solidFill>
            <a:ln/>
            <a:extLst/>
          </p:spPr>
          <p:style>
            <a:lnRef idx="0">
              <a:schemeClr val="accent6"/>
            </a:lnRef>
            <a:fillRef idx="3">
              <a:schemeClr val="accent6"/>
            </a:fillRef>
            <a:effectRef idx="3">
              <a:schemeClr val="accent6"/>
            </a:effectRef>
            <a:fontRef idx="minor">
              <a:schemeClr val="lt1"/>
            </a:fontRef>
          </p:style>
        </p:pic>
        <p:sp>
          <p:nvSpPr>
            <p:cNvPr id="153608" name="Text Box 8"/>
            <p:cNvSpPr txBox="1">
              <a:spLocks noChangeArrowheads="1"/>
            </p:cNvSpPr>
            <p:nvPr/>
          </p:nvSpPr>
          <p:spPr bwMode="auto">
            <a:xfrm>
              <a:off x="847725" y="3248025"/>
              <a:ext cx="2698750" cy="1150938"/>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600" b="1" dirty="0" smtClean="0">
                  <a:solidFill>
                    <a:schemeClr val="bg1"/>
                  </a:solidFill>
                </a:rPr>
                <a:t>18.09.-25.09.2015</a:t>
              </a:r>
              <a:endParaRPr lang="de-DE" altLang="de-DE" sz="1600" b="1" dirty="0">
                <a:solidFill>
                  <a:schemeClr val="bg1"/>
                </a:solidFill>
              </a:endParaRPr>
            </a:p>
            <a:p>
              <a:pPr algn="r"/>
              <a:r>
                <a:rPr lang="de-DE" altLang="de-DE" sz="1600" b="1" dirty="0" smtClean="0">
                  <a:solidFill>
                    <a:schemeClr val="bg1"/>
                  </a:solidFill>
                </a:rPr>
                <a:t>Fine Food </a:t>
              </a:r>
              <a:r>
                <a:rPr lang="de-DE" altLang="de-DE" sz="1600" b="1" dirty="0" err="1" smtClean="0">
                  <a:solidFill>
                    <a:schemeClr val="bg1"/>
                  </a:solidFill>
                </a:rPr>
                <a:t>Australia</a:t>
              </a:r>
              <a:endParaRPr lang="de-DE" altLang="de-DE" sz="1600" b="1" dirty="0">
                <a:solidFill>
                  <a:schemeClr val="bg1"/>
                </a:solidFill>
              </a:endParaRPr>
            </a:p>
            <a:p>
              <a:pPr algn="r"/>
              <a:r>
                <a:rPr lang="de-DE" altLang="de-DE" sz="1600" b="1" dirty="0" smtClean="0">
                  <a:solidFill>
                    <a:schemeClr val="bg1"/>
                  </a:solidFill>
                </a:rPr>
                <a:t>Sydney</a:t>
              </a:r>
              <a:endParaRPr lang="de-DE" altLang="de-DE" sz="1600" b="1" dirty="0">
                <a:solidFill>
                  <a:schemeClr val="bg1"/>
                </a:solidFill>
              </a:endParaRPr>
            </a:p>
          </p:txBody>
        </p:sp>
        <p:sp>
          <p:nvSpPr>
            <p:cNvPr id="153613" name="Oval 13"/>
            <p:cNvSpPr>
              <a:spLocks noChangeArrowheads="1"/>
            </p:cNvSpPr>
            <p:nvPr/>
          </p:nvSpPr>
          <p:spPr bwMode="auto">
            <a:xfrm>
              <a:off x="5365392" y="4132413"/>
              <a:ext cx="107950" cy="107950"/>
            </a:xfrm>
            <a:prstGeom prst="ellipse">
              <a:avLst/>
            </a:prstGeom>
            <a:grp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4" name="Gruppieren 3"/>
          <p:cNvGrpSpPr/>
          <p:nvPr/>
        </p:nvGrpSpPr>
        <p:grpSpPr>
          <a:xfrm>
            <a:off x="827584" y="4365104"/>
            <a:ext cx="3772800" cy="900000"/>
            <a:chOff x="865188" y="4534410"/>
            <a:chExt cx="4678313" cy="1152015"/>
          </a:xfrm>
          <a:solidFill>
            <a:srgbClr val="FF6600"/>
          </a:solidFill>
        </p:grpSpPr>
        <p:sp>
          <p:nvSpPr>
            <p:cNvPr id="153611" name="Text Box 11"/>
            <p:cNvSpPr txBox="1">
              <a:spLocks noChangeArrowheads="1"/>
            </p:cNvSpPr>
            <p:nvPr/>
          </p:nvSpPr>
          <p:spPr bwMode="auto">
            <a:xfrm>
              <a:off x="865188" y="4535488"/>
              <a:ext cx="2698750" cy="1150937"/>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lnSpc>
                  <a:spcPct val="85000"/>
                </a:lnSpc>
              </a:pPr>
              <a:r>
                <a:rPr lang="de-DE" altLang="de-DE" sz="1600" b="1" dirty="0" smtClean="0">
                  <a:solidFill>
                    <a:schemeClr val="bg1"/>
                  </a:solidFill>
                </a:rPr>
                <a:t>12.10.-16.10.2015</a:t>
              </a:r>
              <a:endParaRPr lang="de-DE" altLang="de-DE" sz="1600" b="1" dirty="0">
                <a:solidFill>
                  <a:schemeClr val="bg1"/>
                </a:solidFill>
              </a:endParaRPr>
            </a:p>
            <a:p>
              <a:pPr algn="r">
                <a:lnSpc>
                  <a:spcPct val="85000"/>
                </a:lnSpc>
              </a:pPr>
              <a:r>
                <a:rPr lang="de-DE" altLang="de-DE" sz="1600" b="1" dirty="0">
                  <a:solidFill>
                    <a:schemeClr val="bg1"/>
                  </a:solidFill>
                </a:rPr>
                <a:t> </a:t>
              </a:r>
              <a:r>
                <a:rPr lang="de-DE" altLang="de-DE" sz="1600" b="1" dirty="0" err="1" smtClean="0">
                  <a:solidFill>
                    <a:schemeClr val="bg1"/>
                  </a:solidFill>
                </a:rPr>
                <a:t>Poleko</a:t>
              </a:r>
              <a:endParaRPr lang="de-DE" altLang="de-DE" sz="1600" b="1" dirty="0">
                <a:solidFill>
                  <a:schemeClr val="bg1"/>
                </a:solidFill>
              </a:endParaRPr>
            </a:p>
            <a:p>
              <a:pPr algn="r">
                <a:lnSpc>
                  <a:spcPct val="85000"/>
                </a:lnSpc>
              </a:pPr>
              <a:r>
                <a:rPr lang="de-DE" altLang="de-DE" sz="1600" b="1" dirty="0" smtClean="0">
                  <a:solidFill>
                    <a:schemeClr val="bg1"/>
                  </a:solidFill>
                </a:rPr>
                <a:t>Posen, Oppeln</a:t>
              </a:r>
              <a:endParaRPr lang="de-DE" altLang="de-DE" sz="1600" b="1" dirty="0">
                <a:solidFill>
                  <a:schemeClr val="bg1"/>
                </a:solidFill>
              </a:endParaRPr>
            </a:p>
          </p:txBody>
        </p:sp>
        <p:pic>
          <p:nvPicPr>
            <p:cNvPr id="153610" name="Picture 10"/>
            <p:cNvPicPr>
              <a:picLocks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3563888" y="4534410"/>
              <a:ext cx="1979613" cy="1150937"/>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53614" name="Oval 14"/>
            <p:cNvSpPr>
              <a:spLocks noChangeArrowheads="1"/>
            </p:cNvSpPr>
            <p:nvPr/>
          </p:nvSpPr>
          <p:spPr bwMode="auto">
            <a:xfrm>
              <a:off x="4498975" y="4775994"/>
              <a:ext cx="107950" cy="109538"/>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spTree>
    <p:extLst>
      <p:ext uri="{BB962C8B-B14F-4D97-AF65-F5344CB8AC3E}">
        <p14:creationId xmlns:p14="http://schemas.microsoft.com/office/powerpoint/2010/main" val="2571869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819150" y="639763"/>
            <a:ext cx="4143375" cy="746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a:t>Fachseminare</a:t>
            </a:r>
          </a:p>
        </p:txBody>
      </p:sp>
      <p:grpSp>
        <p:nvGrpSpPr>
          <p:cNvPr id="151582" name="Group 30"/>
          <p:cNvGrpSpPr>
            <a:grpSpLocks/>
          </p:cNvGrpSpPr>
          <p:nvPr/>
        </p:nvGrpSpPr>
        <p:grpSpPr bwMode="auto">
          <a:xfrm>
            <a:off x="547172" y="2492896"/>
            <a:ext cx="3772800" cy="1080000"/>
            <a:chOff x="599" y="1185"/>
            <a:chExt cx="2940" cy="725"/>
          </a:xfrm>
          <a:solidFill>
            <a:srgbClr val="00B050"/>
          </a:solidFill>
        </p:grpSpPr>
        <p:sp>
          <p:nvSpPr>
            <p:cNvPr id="151557" name="Text Box 5"/>
            <p:cNvSpPr txBox="1">
              <a:spLocks noChangeArrowheads="1"/>
            </p:cNvSpPr>
            <p:nvPr/>
          </p:nvSpPr>
          <p:spPr bwMode="auto">
            <a:xfrm>
              <a:off x="599" y="1185"/>
              <a:ext cx="1700" cy="725"/>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200" b="1" dirty="0" smtClean="0">
                  <a:solidFill>
                    <a:schemeClr val="bg1"/>
                  </a:solidFill>
                </a:rPr>
                <a:t>16.03.-18.03.2015</a:t>
              </a:r>
              <a:endParaRPr lang="de-DE" altLang="de-DE" sz="1200" b="1" dirty="0">
                <a:solidFill>
                  <a:schemeClr val="bg1"/>
                </a:solidFill>
              </a:endParaRPr>
            </a:p>
            <a:p>
              <a:pPr algn="r"/>
              <a:r>
                <a:rPr lang="de-DE" altLang="de-DE" sz="1200" b="1" dirty="0" smtClean="0">
                  <a:solidFill>
                    <a:schemeClr val="bg1"/>
                  </a:solidFill>
                </a:rPr>
                <a:t>Spanien</a:t>
              </a:r>
            </a:p>
            <a:p>
              <a:pPr algn="r"/>
              <a:r>
                <a:rPr lang="de-DE" altLang="de-DE" sz="1200" b="1" dirty="0" smtClean="0">
                  <a:solidFill>
                    <a:schemeClr val="bg1"/>
                  </a:solidFill>
                </a:rPr>
                <a:t>Fachkräftesicherung </a:t>
              </a:r>
            </a:p>
            <a:p>
              <a:pPr algn="r"/>
              <a:r>
                <a:rPr lang="de-DE" altLang="de-DE" sz="1200" b="1" dirty="0" smtClean="0">
                  <a:solidFill>
                    <a:schemeClr val="bg1"/>
                  </a:solidFill>
                </a:rPr>
                <a:t>in Rheinland-Pfalz</a:t>
              </a:r>
              <a:endParaRPr lang="de-DE" altLang="de-DE" sz="1200" b="1" dirty="0">
                <a:solidFill>
                  <a:schemeClr val="bg1"/>
                </a:solidFill>
              </a:endParaRPr>
            </a:p>
          </p:txBody>
        </p:sp>
        <p:grpSp>
          <p:nvGrpSpPr>
            <p:cNvPr id="151574" name="Group 22"/>
            <p:cNvGrpSpPr>
              <a:grpSpLocks/>
            </p:cNvGrpSpPr>
            <p:nvPr/>
          </p:nvGrpSpPr>
          <p:grpSpPr bwMode="auto">
            <a:xfrm>
              <a:off x="2292" y="1185"/>
              <a:ext cx="1247" cy="725"/>
              <a:chOff x="1539" y="1616"/>
              <a:chExt cx="1310" cy="726"/>
            </a:xfrm>
            <a:grpFill/>
          </p:grpSpPr>
          <p:pic>
            <p:nvPicPr>
              <p:cNvPr id="151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481" t="6694" r="3481" b="17030"/>
              <a:stretch>
                <a:fillRect/>
              </a:stretch>
            </p:blipFill>
            <p:spPr bwMode="auto">
              <a:xfrm>
                <a:off x="1539" y="1616"/>
                <a:ext cx="1310" cy="726"/>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51564" name="Oval 12"/>
              <p:cNvSpPr>
                <a:spLocks noChangeArrowheads="1"/>
              </p:cNvSpPr>
              <p:nvPr/>
            </p:nvSpPr>
            <p:spPr bwMode="auto">
              <a:xfrm>
                <a:off x="2078" y="1821"/>
                <a:ext cx="71" cy="68"/>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grpSp>
        <p:nvGrpSpPr>
          <p:cNvPr id="151583" name="Group 31"/>
          <p:cNvGrpSpPr>
            <a:grpSpLocks/>
          </p:cNvGrpSpPr>
          <p:nvPr/>
        </p:nvGrpSpPr>
        <p:grpSpPr bwMode="auto">
          <a:xfrm>
            <a:off x="547172" y="3825164"/>
            <a:ext cx="3772800" cy="1080000"/>
            <a:chOff x="589" y="2001"/>
            <a:chExt cx="2946" cy="748"/>
          </a:xfrm>
          <a:solidFill>
            <a:srgbClr val="00B050"/>
          </a:solidFill>
        </p:grpSpPr>
        <p:sp>
          <p:nvSpPr>
            <p:cNvPr id="151572" name="Text Box 20"/>
            <p:cNvSpPr txBox="1">
              <a:spLocks noChangeArrowheads="1"/>
            </p:cNvSpPr>
            <p:nvPr/>
          </p:nvSpPr>
          <p:spPr bwMode="auto">
            <a:xfrm>
              <a:off x="589" y="2001"/>
              <a:ext cx="1700" cy="748"/>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endParaRPr lang="de-DE" altLang="de-DE" sz="1200" b="1" dirty="0" smtClean="0">
                <a:solidFill>
                  <a:schemeClr val="bg1"/>
                </a:solidFill>
              </a:endParaRPr>
            </a:p>
            <a:p>
              <a:pPr algn="r"/>
              <a:r>
                <a:rPr lang="de-DE" altLang="de-DE" sz="1200" b="1" dirty="0" smtClean="0">
                  <a:solidFill>
                    <a:schemeClr val="bg1"/>
                  </a:solidFill>
                </a:rPr>
                <a:t>18.05.-21.05.2015</a:t>
              </a:r>
              <a:endParaRPr lang="de-DE" altLang="de-DE" sz="1200" b="1" dirty="0">
                <a:solidFill>
                  <a:schemeClr val="bg1"/>
                </a:solidFill>
              </a:endParaRPr>
            </a:p>
            <a:p>
              <a:pPr algn="r"/>
              <a:r>
                <a:rPr lang="de-DE" altLang="de-DE" sz="1200" b="1" dirty="0" smtClean="0">
                  <a:solidFill>
                    <a:schemeClr val="bg1"/>
                  </a:solidFill>
                </a:rPr>
                <a:t>Russische Föderation</a:t>
              </a:r>
            </a:p>
            <a:p>
              <a:pPr algn="r"/>
              <a:r>
                <a:rPr lang="de-DE" altLang="de-DE" sz="1200" b="1" dirty="0">
                  <a:solidFill>
                    <a:schemeClr val="bg1"/>
                  </a:solidFill>
                </a:rPr>
                <a:t>Fahrzeugcluster, Innovationscluster Metall-Keramik-Kunststoff</a:t>
              </a:r>
            </a:p>
            <a:p>
              <a:pPr algn="r"/>
              <a:endParaRPr lang="de-DE" altLang="de-DE" sz="1200" b="1" dirty="0">
                <a:solidFill>
                  <a:schemeClr val="bg1"/>
                </a:solidFill>
              </a:endParaRPr>
            </a:p>
          </p:txBody>
        </p:sp>
        <p:pic>
          <p:nvPicPr>
            <p:cNvPr id="151571" name="Picture 19"/>
            <p:cNvPicPr>
              <a:picLocks noChangeArrowheads="1"/>
            </p:cNvPicPr>
            <p:nvPr/>
          </p:nvPicPr>
          <p:blipFill>
            <a:blip r:embed="rId4" cstate="print">
              <a:extLst>
                <a:ext uri="{28A0092B-C50C-407E-A947-70E740481C1C}">
                  <a14:useLocalDpi xmlns:a14="http://schemas.microsoft.com/office/drawing/2010/main" val="0"/>
                </a:ext>
              </a:extLst>
            </a:blip>
            <a:srcRect l="3481" t="6694" r="3481" b="17030"/>
            <a:stretch>
              <a:fillRect/>
            </a:stretch>
          </p:blipFill>
          <p:spPr bwMode="auto">
            <a:xfrm>
              <a:off x="2288" y="2001"/>
              <a:ext cx="1247" cy="748"/>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51573" name="Oval 21"/>
            <p:cNvSpPr>
              <a:spLocks noChangeArrowheads="1"/>
            </p:cNvSpPr>
            <p:nvPr/>
          </p:nvSpPr>
          <p:spPr bwMode="auto">
            <a:xfrm>
              <a:off x="2968" y="2134"/>
              <a:ext cx="68" cy="68"/>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nvGrpSpPr>
          <p:cNvPr id="17" name="Group 32"/>
          <p:cNvGrpSpPr>
            <a:grpSpLocks/>
          </p:cNvGrpSpPr>
          <p:nvPr/>
        </p:nvGrpSpPr>
        <p:grpSpPr bwMode="auto">
          <a:xfrm>
            <a:off x="4463988" y="3825164"/>
            <a:ext cx="3772800" cy="1080000"/>
            <a:chOff x="589" y="2840"/>
            <a:chExt cx="2944" cy="749"/>
          </a:xfrm>
          <a:solidFill>
            <a:srgbClr val="00B050"/>
          </a:solidFill>
        </p:grpSpPr>
        <p:sp>
          <p:nvSpPr>
            <p:cNvPr id="18" name="Text Box 11"/>
            <p:cNvSpPr txBox="1">
              <a:spLocks noChangeArrowheads="1"/>
            </p:cNvSpPr>
            <p:nvPr/>
          </p:nvSpPr>
          <p:spPr bwMode="auto">
            <a:xfrm>
              <a:off x="589" y="2840"/>
              <a:ext cx="1700" cy="748"/>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200" b="1" dirty="0" smtClean="0">
                  <a:solidFill>
                    <a:schemeClr val="bg1"/>
                  </a:solidFill>
                </a:rPr>
                <a:t>05.11.-07.11.2015</a:t>
              </a:r>
              <a:endParaRPr lang="de-DE" altLang="de-DE" sz="1200" b="1" dirty="0">
                <a:solidFill>
                  <a:schemeClr val="bg1"/>
                </a:solidFill>
              </a:endParaRPr>
            </a:p>
            <a:p>
              <a:pPr algn="r"/>
              <a:r>
                <a:rPr lang="de-DE" altLang="de-DE" sz="1200" b="1" dirty="0" smtClean="0">
                  <a:solidFill>
                    <a:schemeClr val="bg1"/>
                  </a:solidFill>
                </a:rPr>
                <a:t>Frankreich</a:t>
              </a:r>
            </a:p>
            <a:p>
              <a:pPr algn="r"/>
              <a:r>
                <a:rPr lang="de-DE" altLang="de-DE" sz="1200" b="1" dirty="0">
                  <a:solidFill>
                    <a:schemeClr val="bg1"/>
                  </a:solidFill>
                </a:rPr>
                <a:t>Bau- </a:t>
              </a:r>
              <a:r>
                <a:rPr lang="de-DE" altLang="de-DE" sz="1200" b="1" dirty="0" smtClean="0">
                  <a:solidFill>
                    <a:schemeClr val="bg1"/>
                  </a:solidFill>
                </a:rPr>
                <a:t>und Ausbaugewerbe, Energieeffizienz, Denkmalpflege </a:t>
              </a:r>
              <a:endParaRPr lang="de-DE" altLang="de-DE" sz="1200" b="1" dirty="0">
                <a:solidFill>
                  <a:schemeClr val="bg1"/>
                </a:solidFill>
              </a:endParaRPr>
            </a:p>
          </p:txBody>
        </p:sp>
        <p:grpSp>
          <p:nvGrpSpPr>
            <p:cNvPr id="19" name="Group 26"/>
            <p:cNvGrpSpPr>
              <a:grpSpLocks/>
            </p:cNvGrpSpPr>
            <p:nvPr/>
          </p:nvGrpSpPr>
          <p:grpSpPr bwMode="auto">
            <a:xfrm>
              <a:off x="2286" y="2840"/>
              <a:ext cx="1247" cy="749"/>
              <a:chOff x="2950" y="2432"/>
              <a:chExt cx="1382" cy="749"/>
            </a:xfrm>
            <a:grpFill/>
          </p:grpSpPr>
          <p:pic>
            <p:nvPicPr>
              <p:cNvPr id="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2950" y="2432"/>
                <a:ext cx="1382" cy="749"/>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21" name="Oval 14"/>
              <p:cNvSpPr>
                <a:spLocks noChangeArrowheads="1"/>
              </p:cNvSpPr>
              <p:nvPr/>
            </p:nvSpPr>
            <p:spPr bwMode="auto">
              <a:xfrm>
                <a:off x="3545" y="2615"/>
                <a:ext cx="75" cy="68"/>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grpSp>
        <p:nvGrpSpPr>
          <p:cNvPr id="2" name="Gruppieren 1"/>
          <p:cNvGrpSpPr/>
          <p:nvPr/>
        </p:nvGrpSpPr>
        <p:grpSpPr>
          <a:xfrm>
            <a:off x="4463988" y="2492996"/>
            <a:ext cx="3772800" cy="1080000"/>
            <a:chOff x="935038" y="4149080"/>
            <a:chExt cx="4673600" cy="1189038"/>
          </a:xfrm>
          <a:solidFill>
            <a:srgbClr val="00B050"/>
          </a:solidFill>
        </p:grpSpPr>
        <p:grpSp>
          <p:nvGrpSpPr>
            <p:cNvPr id="151584" name="Group 32"/>
            <p:cNvGrpSpPr>
              <a:grpSpLocks/>
            </p:cNvGrpSpPr>
            <p:nvPr/>
          </p:nvGrpSpPr>
          <p:grpSpPr bwMode="auto">
            <a:xfrm>
              <a:off x="935038" y="4149080"/>
              <a:ext cx="4673600" cy="1189038"/>
              <a:chOff x="589" y="2840"/>
              <a:chExt cx="2944" cy="749"/>
            </a:xfrm>
            <a:grpFill/>
          </p:grpSpPr>
          <p:sp>
            <p:nvSpPr>
              <p:cNvPr id="151563" name="Text Box 11"/>
              <p:cNvSpPr txBox="1">
                <a:spLocks noChangeArrowheads="1"/>
              </p:cNvSpPr>
              <p:nvPr/>
            </p:nvSpPr>
            <p:spPr bwMode="auto">
              <a:xfrm>
                <a:off x="589" y="2840"/>
                <a:ext cx="1700" cy="748"/>
              </a:xfrm>
              <a:prstGeom prst="rect">
                <a:avLst/>
              </a:prstGeom>
              <a:grpFill/>
              <a:ln/>
              <a:extLst/>
            </p:spPr>
            <p:style>
              <a:lnRef idx="0">
                <a:schemeClr val="accent6"/>
              </a:lnRef>
              <a:fillRef idx="3">
                <a:schemeClr val="accent6"/>
              </a:fillRef>
              <a:effectRef idx="3">
                <a:schemeClr val="accent6"/>
              </a:effectRef>
              <a:fontRef idx="minor">
                <a:schemeClr val="lt1"/>
              </a:fontRef>
            </p:style>
            <p:txBody>
              <a:bodyPr anchor="ctr"/>
              <a:lstStyle/>
              <a:p>
                <a:pPr algn="r"/>
                <a:r>
                  <a:rPr lang="de-DE" altLang="de-DE" sz="1200" b="1" dirty="0" smtClean="0">
                    <a:solidFill>
                      <a:schemeClr val="bg1"/>
                    </a:solidFill>
                  </a:rPr>
                  <a:t>05.10.-09.10.2015</a:t>
                </a:r>
                <a:endParaRPr lang="de-DE" altLang="de-DE" sz="1200" b="1" dirty="0">
                  <a:solidFill>
                    <a:schemeClr val="bg1"/>
                  </a:solidFill>
                </a:endParaRPr>
              </a:p>
              <a:p>
                <a:pPr algn="r"/>
                <a:r>
                  <a:rPr lang="de-DE" altLang="de-DE" sz="1200" b="1" dirty="0" smtClean="0">
                    <a:solidFill>
                      <a:schemeClr val="bg1"/>
                    </a:solidFill>
                  </a:rPr>
                  <a:t>Ruanda, Kenia</a:t>
                </a:r>
              </a:p>
              <a:p>
                <a:pPr algn="r"/>
                <a:r>
                  <a:rPr lang="de-DE" altLang="de-DE" sz="1200" b="1" dirty="0" smtClean="0">
                    <a:solidFill>
                      <a:schemeClr val="bg1"/>
                    </a:solidFill>
                  </a:rPr>
                  <a:t>branchenoffen</a:t>
                </a:r>
                <a:endParaRPr lang="de-DE" altLang="de-DE" sz="1200" b="1" dirty="0">
                  <a:solidFill>
                    <a:schemeClr val="bg1"/>
                  </a:solidFill>
                </a:endParaRPr>
              </a:p>
            </p:txBody>
          </p:sp>
          <p:grpSp>
            <p:nvGrpSpPr>
              <p:cNvPr id="151578" name="Group 26"/>
              <p:cNvGrpSpPr>
                <a:grpSpLocks/>
              </p:cNvGrpSpPr>
              <p:nvPr/>
            </p:nvGrpSpPr>
            <p:grpSpPr bwMode="auto">
              <a:xfrm>
                <a:off x="2286" y="2840"/>
                <a:ext cx="1247" cy="749"/>
                <a:chOff x="2950" y="2432"/>
                <a:chExt cx="1382" cy="749"/>
              </a:xfrm>
              <a:grpFill/>
            </p:grpSpPr>
            <p:pic>
              <p:nvPicPr>
                <p:cNvPr id="15156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3481" t="6694" r="3481" b="17030"/>
                <a:stretch>
                  <a:fillRect/>
                </a:stretch>
              </p:blipFill>
              <p:spPr bwMode="auto">
                <a:xfrm>
                  <a:off x="2950" y="2432"/>
                  <a:ext cx="1382" cy="749"/>
                </a:xfrm>
                <a:prstGeom prst="rect">
                  <a:avLst/>
                </a:prstGeom>
                <a:grpFill/>
                <a:ln/>
                <a:extLst/>
              </p:spPr>
              <p:style>
                <a:lnRef idx="0">
                  <a:schemeClr val="accent6"/>
                </a:lnRef>
                <a:fillRef idx="3">
                  <a:schemeClr val="accent6"/>
                </a:fillRef>
                <a:effectRef idx="3">
                  <a:schemeClr val="accent6"/>
                </a:effectRef>
                <a:fontRef idx="minor">
                  <a:schemeClr val="lt1"/>
                </a:fontRef>
              </p:style>
            </p:pic>
            <p:sp>
              <p:nvSpPr>
                <p:cNvPr id="151566" name="Oval 14"/>
                <p:cNvSpPr>
                  <a:spLocks noChangeArrowheads="1"/>
                </p:cNvSpPr>
                <p:nvPr/>
              </p:nvSpPr>
              <p:spPr bwMode="auto">
                <a:xfrm>
                  <a:off x="3664" y="2841"/>
                  <a:ext cx="75" cy="68"/>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grpSp>
        <p:sp>
          <p:nvSpPr>
            <p:cNvPr id="22" name="Oval 14"/>
            <p:cNvSpPr>
              <a:spLocks noChangeArrowheads="1"/>
            </p:cNvSpPr>
            <p:nvPr/>
          </p:nvSpPr>
          <p:spPr bwMode="auto">
            <a:xfrm>
              <a:off x="4718396" y="4742162"/>
              <a:ext cx="108000" cy="107950"/>
            </a:xfrm>
            <a:prstGeom prst="ellipse">
              <a:avLst/>
            </a:prstGeom>
            <a:grpFill/>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de-DE"/>
            </a:p>
          </p:txBody>
        </p:sp>
      </p:grpSp>
    </p:spTree>
    <p:extLst>
      <p:ext uri="{BB962C8B-B14F-4D97-AF65-F5344CB8AC3E}">
        <p14:creationId xmlns:p14="http://schemas.microsoft.com/office/powerpoint/2010/main" val="361073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sz="2000" b="1" dirty="0" smtClean="0"/>
              <a:t>Funktion </a:t>
            </a:r>
            <a:r>
              <a:rPr lang="de-DE" sz="2000" b="1" dirty="0"/>
              <a:t>der rheinland-pfälzischen Politik </a:t>
            </a:r>
            <a:r>
              <a:rPr lang="de-DE" sz="2000" b="1" dirty="0" smtClean="0"/>
              <a:t/>
            </a:r>
            <a:br>
              <a:rPr lang="de-DE" sz="2000" b="1" dirty="0" smtClean="0"/>
            </a:br>
            <a:r>
              <a:rPr lang="de-DE" sz="2000" b="1" dirty="0" smtClean="0"/>
              <a:t>bei </a:t>
            </a:r>
            <a:r>
              <a:rPr lang="de-DE" sz="2000" b="1" dirty="0"/>
              <a:t>außenwirtschaftlichen </a:t>
            </a:r>
            <a:r>
              <a:rPr lang="de-DE" sz="2000" b="1" dirty="0" smtClean="0"/>
              <a:t>Maßnahmen</a:t>
            </a:r>
            <a:br>
              <a:rPr lang="de-DE" sz="2000" b="1" dirty="0" smtClean="0"/>
            </a:br>
            <a:endParaRPr lang="de-DE" sz="2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112161374"/>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27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smtClean="0"/>
              <a:t>Außenhandel in Rheinland-Pfalz</a:t>
            </a:r>
            <a:endParaRPr lang="de-DE" altLang="de-DE" sz="3000" b="1" dirty="0"/>
          </a:p>
        </p:txBody>
      </p:sp>
      <p:graphicFrame>
        <p:nvGraphicFramePr>
          <p:cNvPr id="8" name="Inhaltsplatzhalter 1"/>
          <p:cNvGraphicFramePr>
            <a:graphicFrameLocks noGrp="1"/>
          </p:cNvGraphicFramePr>
          <p:nvPr>
            <p:ph idx="1"/>
            <p:extLst>
              <p:ext uri="{D42A27DB-BD31-4B8C-83A1-F6EECF244321}">
                <p14:modId xmlns:p14="http://schemas.microsoft.com/office/powerpoint/2010/main" val="2750140230"/>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170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sz="2000" b="1" dirty="0"/>
              <a:t>Mehrwert des Programms „Wir öffnen Märkte“ für KMU in </a:t>
            </a:r>
            <a:r>
              <a:rPr lang="de-DE" sz="2000" b="1" dirty="0" smtClean="0"/>
              <a:t>Rheinland-Pfalz</a:t>
            </a:r>
            <a:br>
              <a:rPr lang="de-DE" sz="2000" b="1" dirty="0" smtClean="0"/>
            </a:br>
            <a:endParaRPr lang="de-DE" sz="2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383363696"/>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276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1871700" y="2096852"/>
            <a:ext cx="4140460" cy="4017276"/>
            <a:chOff x="755576" y="1983178"/>
            <a:chExt cx="4493318" cy="4434153"/>
          </a:xfrm>
          <a:effectLst>
            <a:glow rad="228600">
              <a:schemeClr val="accent4">
                <a:satMod val="175000"/>
                <a:alpha val="40000"/>
              </a:schemeClr>
            </a:glow>
          </a:effectLst>
        </p:grpSpPr>
        <p:pic>
          <p:nvPicPr>
            <p:cNvPr id="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2256" r="2544"/>
            <a:stretch/>
          </p:blipFill>
          <p:spPr bwMode="auto">
            <a:xfrm>
              <a:off x="755576" y="1983178"/>
              <a:ext cx="4493318" cy="44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descr="C:\Users\Wirth\AppData\Local\Microsoft\Windows\Temporary Internet Files\Content.Outlook\HNPWODVM\090917 LOGO RLP mit Wappen ohne MWVLW far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0613" y="4545124"/>
              <a:ext cx="2017431" cy="61206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13"/>
          <p:cNvSpPr>
            <a:spLocks noGrp="1" noChangeArrowheads="1"/>
          </p:cNvSpPr>
          <p:nvPr>
            <p:ph type="title"/>
          </p:nvPr>
        </p:nvSpPr>
        <p:spPr>
          <a:xfrm>
            <a:off x="684213" y="476250"/>
            <a:ext cx="5838825" cy="923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Wir öffnen </a:t>
            </a:r>
            <a:r>
              <a:rPr lang="de-DE" altLang="de-DE" sz="3000" b="1" dirty="0" smtClean="0"/>
              <a:t>Märkte 2015</a:t>
            </a:r>
            <a:endParaRPr lang="de-DE" altLang="de-DE" sz="3000" b="1" dirty="0"/>
          </a:p>
        </p:txBody>
      </p:sp>
    </p:spTree>
    <p:extLst>
      <p:ext uri="{BB962C8B-B14F-4D97-AF65-F5344CB8AC3E}">
        <p14:creationId xmlns:p14="http://schemas.microsoft.com/office/powerpoint/2010/main" val="488925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Exportquote 2013</a:t>
            </a:r>
            <a:endParaRPr lang="de-DE" sz="3000" b="1" dirty="0"/>
          </a:p>
        </p:txBody>
      </p:sp>
      <p:graphicFrame>
        <p:nvGraphicFramePr>
          <p:cNvPr id="8" name="Diagramm 7"/>
          <p:cNvGraphicFramePr>
            <a:graphicFrameLocks/>
          </p:cNvGraphicFramePr>
          <p:nvPr>
            <p:extLst>
              <p:ext uri="{D42A27DB-BD31-4B8C-83A1-F6EECF244321}">
                <p14:modId xmlns:p14="http://schemas.microsoft.com/office/powerpoint/2010/main" val="4218031557"/>
              </p:ext>
            </p:extLst>
          </p:nvPr>
        </p:nvGraphicFramePr>
        <p:xfrm>
          <a:off x="611560" y="1736812"/>
          <a:ext cx="7630256" cy="4421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839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Außenhandel in Mrd. </a:t>
            </a:r>
            <a:r>
              <a:rPr lang="de-DE" altLang="de-DE" sz="3000" b="1" dirty="0" smtClean="0"/>
              <a:t>Euro</a:t>
            </a:r>
            <a:endParaRPr lang="de-DE" altLang="de-DE" sz="3000" b="1" dirty="0"/>
          </a:p>
        </p:txBody>
      </p:sp>
      <p:graphicFrame>
        <p:nvGraphicFramePr>
          <p:cNvPr id="8195" name="Diagramm 5"/>
          <p:cNvGraphicFramePr>
            <a:graphicFrameLocks/>
          </p:cNvGraphicFramePr>
          <p:nvPr>
            <p:extLst>
              <p:ext uri="{D42A27DB-BD31-4B8C-83A1-F6EECF244321}">
                <p14:modId xmlns:p14="http://schemas.microsoft.com/office/powerpoint/2010/main" val="1880747365"/>
              </p:ext>
            </p:extLst>
          </p:nvPr>
        </p:nvGraphicFramePr>
        <p:xfrm>
          <a:off x="395288" y="1808163"/>
          <a:ext cx="7143750" cy="4238625"/>
        </p:xfrm>
        <a:graphic>
          <a:graphicData uri="http://schemas.openxmlformats.org/presentationml/2006/ole">
            <mc:AlternateContent xmlns:mc="http://schemas.openxmlformats.org/markup-compatibility/2006">
              <mc:Choice xmlns:v="urn:schemas-microsoft-com:vml" Requires="v">
                <p:oleObj spid="_x0000_s3194" name="Arbeitsblatt" r:id="rId5" imgW="6658091" imgH="3714663" progId="Excel.Sheet.8">
                  <p:embed/>
                </p:oleObj>
              </mc:Choice>
              <mc:Fallback>
                <p:oleObj name="Arbeitsblatt" r:id="rId5" imgW="6658091" imgH="3714663" progId="Excel.Sheet.8">
                  <p:embed/>
                  <p:pic>
                    <p:nvPicPr>
                      <p:cNvPr id="0" name=""/>
                      <p:cNvPicPr>
                        <a:picLocks noChangeArrowheads="1"/>
                      </p:cNvPicPr>
                      <p:nvPr/>
                    </p:nvPicPr>
                    <p:blipFill>
                      <a:blip r:embed="rId6"/>
                      <a:srcRect/>
                      <a:stretch>
                        <a:fillRect/>
                      </a:stretch>
                    </p:blipFill>
                    <p:spPr bwMode="auto">
                      <a:xfrm>
                        <a:off x="395288" y="1808163"/>
                        <a:ext cx="7143750" cy="42386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4174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3000" b="1" dirty="0"/>
              <a:t>Aus- und Einfuhr in Mrd. Euro</a:t>
            </a:r>
          </a:p>
        </p:txBody>
      </p:sp>
      <p:graphicFrame>
        <p:nvGraphicFramePr>
          <p:cNvPr id="2" name="Diagramm 3"/>
          <p:cNvGraphicFramePr>
            <a:graphicFrameLocks/>
          </p:cNvGraphicFramePr>
          <p:nvPr>
            <p:extLst>
              <p:ext uri="{D42A27DB-BD31-4B8C-83A1-F6EECF244321}">
                <p14:modId xmlns:p14="http://schemas.microsoft.com/office/powerpoint/2010/main" val="3607193058"/>
              </p:ext>
            </p:extLst>
          </p:nvPr>
        </p:nvGraphicFramePr>
        <p:xfrm>
          <a:off x="431540" y="1772816"/>
          <a:ext cx="6984776" cy="428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251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7700" y="620713"/>
            <a:ext cx="6516588" cy="923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de-DE" sz="2600" b="1" dirty="0"/>
              <a:t>Die </a:t>
            </a:r>
            <a:r>
              <a:rPr lang="de-DE" altLang="de-DE" sz="2600" b="1" dirty="0" smtClean="0"/>
              <a:t>15 wichtigsten Ausfuhrpartner </a:t>
            </a:r>
            <a:r>
              <a:rPr lang="de-DE" altLang="de-DE" sz="2600" b="1" dirty="0"/>
              <a:t>2013 </a:t>
            </a:r>
            <a:br>
              <a:rPr lang="de-DE" altLang="de-DE" sz="2600" b="1" dirty="0"/>
            </a:br>
            <a:r>
              <a:rPr lang="de-DE" altLang="de-DE" sz="2600" b="1" dirty="0"/>
              <a:t>in % vom Gesamtexport</a:t>
            </a:r>
          </a:p>
        </p:txBody>
      </p:sp>
      <p:graphicFrame>
        <p:nvGraphicFramePr>
          <p:cNvPr id="5" name="Diagramm 4"/>
          <p:cNvGraphicFramePr>
            <a:graphicFrameLocks/>
          </p:cNvGraphicFramePr>
          <p:nvPr>
            <p:extLst>
              <p:ext uri="{D42A27DB-BD31-4B8C-83A1-F6EECF244321}">
                <p14:modId xmlns:p14="http://schemas.microsoft.com/office/powerpoint/2010/main" val="3903508560"/>
              </p:ext>
            </p:extLst>
          </p:nvPr>
        </p:nvGraphicFramePr>
        <p:xfrm>
          <a:off x="719572" y="1916832"/>
          <a:ext cx="6858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01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Außenwirtschaftsförderung</a:t>
            </a:r>
            <a:endParaRPr lang="de-DE" sz="3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433875172"/>
              </p:ext>
            </p:extLst>
          </p:nvPr>
        </p:nvGraphicFramePr>
        <p:xfrm>
          <a:off x="683568" y="1988840"/>
          <a:ext cx="6516724" cy="4286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59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Zentrale rheinland-pfälzische Wirtschaftsbranchen</a:t>
            </a:r>
            <a:endParaRPr lang="de-DE" sz="3000" b="1"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542286985"/>
              </p:ext>
            </p:extLst>
          </p:nvPr>
        </p:nvGraphicFramePr>
        <p:xfrm>
          <a:off x="683568" y="1880828"/>
          <a:ext cx="6624736" cy="4214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5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000" b="1" dirty="0" smtClean="0"/>
              <a:t>Weltweite Zukunftsthemen</a:t>
            </a:r>
            <a:endParaRPr lang="de-DE" sz="3000" b="1"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903194680"/>
              </p:ext>
            </p:extLst>
          </p:nvPr>
        </p:nvGraphicFramePr>
        <p:xfrm>
          <a:off x="683568" y="2024844"/>
          <a:ext cx="6516724" cy="41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306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lank">
  <a:themeElements>
    <a:clrScheme name="3_blank 14">
      <a:dk1>
        <a:srgbClr val="000000"/>
      </a:dk1>
      <a:lt1>
        <a:srgbClr val="FFFFFF"/>
      </a:lt1>
      <a:dk2>
        <a:srgbClr val="871D33"/>
      </a:dk2>
      <a:lt2>
        <a:srgbClr val="2D2015"/>
      </a:lt2>
      <a:accent1>
        <a:srgbClr val="E7D2D6"/>
      </a:accent1>
      <a:accent2>
        <a:srgbClr val="CFA5AD"/>
      </a:accent2>
      <a:accent3>
        <a:srgbClr val="FFFFFF"/>
      </a:accent3>
      <a:accent4>
        <a:srgbClr val="000000"/>
      </a:accent4>
      <a:accent5>
        <a:srgbClr val="F1E5E8"/>
      </a:accent5>
      <a:accent6>
        <a:srgbClr val="BB959C"/>
      </a:accent6>
      <a:hlink>
        <a:srgbClr val="386090"/>
      </a:hlink>
      <a:folHlink>
        <a:srgbClr val="8C9EA0"/>
      </a:folHlink>
    </a:clrScheme>
    <a:fontScheme name="3_blank">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13">
        <a:dk1>
          <a:srgbClr val="000000"/>
        </a:dk1>
        <a:lt1>
          <a:srgbClr val="FFFFFF"/>
        </a:lt1>
        <a:dk2>
          <a:srgbClr val="871D33"/>
        </a:dk2>
        <a:lt2>
          <a:srgbClr val="2D2015"/>
        </a:lt2>
        <a:accent1>
          <a:srgbClr val="F6D1C6"/>
        </a:accent1>
        <a:accent2>
          <a:srgbClr val="8F5F2F"/>
        </a:accent2>
        <a:accent3>
          <a:srgbClr val="FFFFFF"/>
        </a:accent3>
        <a:accent4>
          <a:srgbClr val="000000"/>
        </a:accent4>
        <a:accent5>
          <a:srgbClr val="FAE5DF"/>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3_blank 14">
        <a:dk1>
          <a:srgbClr val="000000"/>
        </a:dk1>
        <a:lt1>
          <a:srgbClr val="FFFFFF"/>
        </a:lt1>
        <a:dk2>
          <a:srgbClr val="871D33"/>
        </a:dk2>
        <a:lt2>
          <a:srgbClr val="2D2015"/>
        </a:lt2>
        <a:accent1>
          <a:srgbClr val="E7D2D6"/>
        </a:accent1>
        <a:accent2>
          <a:srgbClr val="CFA5AD"/>
        </a:accent2>
        <a:accent3>
          <a:srgbClr val="FFFFFF"/>
        </a:accent3>
        <a:accent4>
          <a:srgbClr val="000000"/>
        </a:accent4>
        <a:accent5>
          <a:srgbClr val="F1E5E8"/>
        </a:accent5>
        <a:accent6>
          <a:srgbClr val="BB959C"/>
        </a:accent6>
        <a:hlink>
          <a:srgbClr val="38609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1338</Words>
  <Application>Microsoft Office PowerPoint</Application>
  <PresentationFormat>Bildschirmpräsentation (4:3)</PresentationFormat>
  <Paragraphs>269</Paragraphs>
  <Slides>21</Slides>
  <Notes>21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21</vt:i4>
      </vt:variant>
    </vt:vector>
  </HeadingPairs>
  <TitlesOfParts>
    <vt:vector size="24" baseType="lpstr">
      <vt:lpstr>3_blank</vt:lpstr>
      <vt:lpstr>Arbeitsblatt</vt:lpstr>
      <vt:lpstr>Photo Editor-Foto</vt:lpstr>
      <vt:lpstr>PowerPoint-Präsentation</vt:lpstr>
      <vt:lpstr>Außenhandel in Rheinland-Pfalz</vt:lpstr>
      <vt:lpstr>Exportquote 2013</vt:lpstr>
      <vt:lpstr>Außenhandel in Mrd. Euro</vt:lpstr>
      <vt:lpstr>Aus- und Einfuhr in Mrd. Euro</vt:lpstr>
      <vt:lpstr>Die 15 wichtigsten Ausfuhrpartner 2013  in % vom Gesamtexport</vt:lpstr>
      <vt:lpstr>Außenwirtschaftsförderung</vt:lpstr>
      <vt:lpstr>Zentrale rheinland-pfälzische Wirtschaftsbranchen</vt:lpstr>
      <vt:lpstr>Weltweite Zukunftsthemen</vt:lpstr>
      <vt:lpstr>Partner der Außenwirtschafts-förderung in Rheinland-Pfalz</vt:lpstr>
      <vt:lpstr>Partner der Außenwirtschafts- förderung weltweit</vt:lpstr>
      <vt:lpstr>Instrumente der Außenwirtschaftsförderung</vt:lpstr>
      <vt:lpstr>Instrumente der Außenwirtschaftsförderung</vt:lpstr>
      <vt:lpstr>Wir öffnen Märkte 2015</vt:lpstr>
      <vt:lpstr>Messebeteiligungen</vt:lpstr>
      <vt:lpstr>Wirtschaftsreisen</vt:lpstr>
      <vt:lpstr>Wirtschaftsreisen zu Messen</vt:lpstr>
      <vt:lpstr>Fachseminare</vt:lpstr>
      <vt:lpstr>Funktion der rheinland-pfälzischen Politik  bei außenwirtschaftlichen Maßnahmen </vt:lpstr>
      <vt:lpstr>Mehrwert des Programms „Wir öffnen Märkte“ für KMU in Rheinland-Pfalz </vt:lpstr>
      <vt:lpstr>Wir öffnen Märkte 2015</vt:lpstr>
    </vt:vector>
  </TitlesOfParts>
  <Company>MWVLW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clement</dc:creator>
  <cp:lastModifiedBy>uk</cp:lastModifiedBy>
  <cp:revision>154</cp:revision>
  <cp:lastPrinted>2014-11-12T07:51:15Z</cp:lastPrinted>
  <dcterms:created xsi:type="dcterms:W3CDTF">2011-05-18T13:47:37Z</dcterms:created>
  <dcterms:modified xsi:type="dcterms:W3CDTF">2015-01-23T17:34:21Z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WVLW-RLP">
    <vt:lpwstr>D5316370-132C-11E4-9F74-950F1DD274F9</vt:lpwstr>
  </property>
</Properties>
</file>